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media/image26.jpg" ContentType="image/png"/>
  <Override PartName="/ppt/media/image27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0"/>
  </p:notesMasterIdLst>
  <p:sldIdLst>
    <p:sldId id="314" r:id="rId2"/>
    <p:sldId id="287" r:id="rId3"/>
    <p:sldId id="288" r:id="rId4"/>
    <p:sldId id="263" r:id="rId5"/>
    <p:sldId id="265" r:id="rId6"/>
    <p:sldId id="258" r:id="rId7"/>
    <p:sldId id="291" r:id="rId8"/>
    <p:sldId id="259" r:id="rId9"/>
    <p:sldId id="273" r:id="rId10"/>
    <p:sldId id="261" r:id="rId11"/>
    <p:sldId id="292" r:id="rId12"/>
    <p:sldId id="290" r:id="rId13"/>
    <p:sldId id="260" r:id="rId14"/>
    <p:sldId id="262" r:id="rId15"/>
    <p:sldId id="313" r:id="rId16"/>
    <p:sldId id="264" r:id="rId17"/>
    <p:sldId id="275" r:id="rId18"/>
    <p:sldId id="269" r:id="rId19"/>
    <p:sldId id="293" r:id="rId20"/>
    <p:sldId id="294" r:id="rId21"/>
    <p:sldId id="315" r:id="rId22"/>
    <p:sldId id="295" r:id="rId23"/>
    <p:sldId id="296" r:id="rId24"/>
    <p:sldId id="297" r:id="rId25"/>
    <p:sldId id="298" r:id="rId26"/>
    <p:sldId id="284" r:id="rId27"/>
    <p:sldId id="268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67" r:id="rId36"/>
    <p:sldId id="308" r:id="rId37"/>
    <p:sldId id="316" r:id="rId38"/>
    <p:sldId id="27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33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6CF23-2620-4532-8910-DB13150319D3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4B58FA-1550-44ED-9073-96EBE62E7BB9}">
      <dgm:prSet phldrT="[Text]"/>
      <dgm:spPr/>
      <dgm:t>
        <a:bodyPr/>
        <a:lstStyle/>
        <a:p>
          <a:r>
            <a:rPr lang="en-US" dirty="0"/>
            <a:t>Everyone needs diagnosis, treatment options, and timely access to evidence based care </a:t>
          </a:r>
        </a:p>
      </dgm:t>
    </dgm:pt>
    <dgm:pt modelId="{347BB3F5-823D-415A-9E1C-2F414D5D173F}" type="parTrans" cxnId="{A34B0A64-7F93-43E8-9FDF-1BDF252E141C}">
      <dgm:prSet/>
      <dgm:spPr/>
      <dgm:t>
        <a:bodyPr/>
        <a:lstStyle/>
        <a:p>
          <a:endParaRPr lang="en-US"/>
        </a:p>
      </dgm:t>
    </dgm:pt>
    <dgm:pt modelId="{6A6B1034-F0BB-4855-A4F6-7551F643B73F}" type="sibTrans" cxnId="{A34B0A64-7F93-43E8-9FDF-1BDF252E141C}">
      <dgm:prSet/>
      <dgm:spPr/>
      <dgm:t>
        <a:bodyPr/>
        <a:lstStyle/>
        <a:p>
          <a:endParaRPr lang="en-US"/>
        </a:p>
      </dgm:t>
    </dgm:pt>
    <dgm:pt modelId="{A791FF24-1E20-49F6-8612-E4A727B354BE}">
      <dgm:prSet phldrT="[Text]"/>
      <dgm:spPr/>
      <dgm:t>
        <a:bodyPr/>
        <a:lstStyle/>
        <a:p>
          <a:r>
            <a:rPr lang="en-US" dirty="0"/>
            <a:t>Everyone has unique personal elements that impact their ability to cope</a:t>
          </a:r>
        </a:p>
      </dgm:t>
    </dgm:pt>
    <dgm:pt modelId="{D8B22C96-8B22-420E-9B3A-3B6398EB0C0E}" type="parTrans" cxnId="{C31EA28A-2B7B-4B6F-888F-7F96F2C8594A}">
      <dgm:prSet/>
      <dgm:spPr/>
      <dgm:t>
        <a:bodyPr/>
        <a:lstStyle/>
        <a:p>
          <a:endParaRPr lang="en-US"/>
        </a:p>
      </dgm:t>
    </dgm:pt>
    <dgm:pt modelId="{8A0C0A8C-DF51-4CAE-AAC8-3DE83A223FD0}" type="sibTrans" cxnId="{C31EA28A-2B7B-4B6F-888F-7F96F2C8594A}">
      <dgm:prSet/>
      <dgm:spPr/>
      <dgm:t>
        <a:bodyPr/>
        <a:lstStyle/>
        <a:p>
          <a:endParaRPr lang="en-US"/>
        </a:p>
      </dgm:t>
    </dgm:pt>
    <dgm:pt modelId="{7C8B525C-0F57-4E6F-BCB2-063B5E4112BA}" type="pres">
      <dgm:prSet presAssocID="{7D96CF23-2620-4532-8910-DB13150319D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EDD957-C9FF-4963-A828-66CDE24635A9}" type="pres">
      <dgm:prSet presAssocID="{7D96CF23-2620-4532-8910-DB13150319D3}" presName="divider" presStyleLbl="fgShp" presStyleIdx="0" presStyleCnt="1" custLinFactNeighborX="570" custLinFactNeighborY="-1122"/>
      <dgm:spPr/>
      <dgm:t>
        <a:bodyPr/>
        <a:lstStyle/>
        <a:p>
          <a:endParaRPr lang="en-US"/>
        </a:p>
      </dgm:t>
    </dgm:pt>
    <dgm:pt modelId="{C7E7335C-743C-4662-A0D4-F455AC4B3856}" type="pres">
      <dgm:prSet presAssocID="{F04B58FA-1550-44ED-9073-96EBE62E7BB9}" presName="downArrow" presStyleLbl="node1" presStyleIdx="0" presStyleCnt="2"/>
      <dgm:spPr/>
      <dgm:t>
        <a:bodyPr/>
        <a:lstStyle/>
        <a:p>
          <a:endParaRPr lang="en-US"/>
        </a:p>
      </dgm:t>
    </dgm:pt>
    <dgm:pt modelId="{9473CABA-DD82-431C-881D-B389213F0CC3}" type="pres">
      <dgm:prSet presAssocID="{F04B58FA-1550-44ED-9073-96EBE62E7BB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74170-FB57-4BCA-A4BE-7279A882A029}" type="pres">
      <dgm:prSet presAssocID="{A791FF24-1E20-49F6-8612-E4A727B354BE}" presName="upArrow" presStyleLbl="node1" presStyleIdx="1" presStyleCnt="2"/>
      <dgm:spPr/>
      <dgm:t>
        <a:bodyPr/>
        <a:lstStyle/>
        <a:p>
          <a:endParaRPr lang="en-US"/>
        </a:p>
      </dgm:t>
    </dgm:pt>
    <dgm:pt modelId="{6E3C8764-AD16-4D89-B0A3-0E9EFB4CFCAA}" type="pres">
      <dgm:prSet presAssocID="{A791FF24-1E20-49F6-8612-E4A727B354B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623CD-FFFC-452B-AFDE-4CD6A0126DF8}" type="presOf" srcId="{7D96CF23-2620-4532-8910-DB13150319D3}" destId="{7C8B525C-0F57-4E6F-BCB2-063B5E4112BA}" srcOrd="0" destOrd="0" presId="urn:microsoft.com/office/officeart/2005/8/layout/arrow3"/>
    <dgm:cxn modelId="{2A36C397-37DF-465D-A0B4-CDB77980DDD8}" type="presOf" srcId="{A791FF24-1E20-49F6-8612-E4A727B354BE}" destId="{6E3C8764-AD16-4D89-B0A3-0E9EFB4CFCAA}" srcOrd="0" destOrd="0" presId="urn:microsoft.com/office/officeart/2005/8/layout/arrow3"/>
    <dgm:cxn modelId="{A34B0A64-7F93-43E8-9FDF-1BDF252E141C}" srcId="{7D96CF23-2620-4532-8910-DB13150319D3}" destId="{F04B58FA-1550-44ED-9073-96EBE62E7BB9}" srcOrd="0" destOrd="0" parTransId="{347BB3F5-823D-415A-9E1C-2F414D5D173F}" sibTransId="{6A6B1034-F0BB-4855-A4F6-7551F643B73F}"/>
    <dgm:cxn modelId="{B1ABBAE9-A8AB-40A5-826C-3A55A8C80D68}" type="presOf" srcId="{F04B58FA-1550-44ED-9073-96EBE62E7BB9}" destId="{9473CABA-DD82-431C-881D-B389213F0CC3}" srcOrd="0" destOrd="0" presId="urn:microsoft.com/office/officeart/2005/8/layout/arrow3"/>
    <dgm:cxn modelId="{C31EA28A-2B7B-4B6F-888F-7F96F2C8594A}" srcId="{7D96CF23-2620-4532-8910-DB13150319D3}" destId="{A791FF24-1E20-49F6-8612-E4A727B354BE}" srcOrd="1" destOrd="0" parTransId="{D8B22C96-8B22-420E-9B3A-3B6398EB0C0E}" sibTransId="{8A0C0A8C-DF51-4CAE-AAC8-3DE83A223FD0}"/>
    <dgm:cxn modelId="{A44C8557-8E1B-4B9B-8448-F42E5C6870D5}" type="presParOf" srcId="{7C8B525C-0F57-4E6F-BCB2-063B5E4112BA}" destId="{F5EDD957-C9FF-4963-A828-66CDE24635A9}" srcOrd="0" destOrd="0" presId="urn:microsoft.com/office/officeart/2005/8/layout/arrow3"/>
    <dgm:cxn modelId="{1513D03D-D691-4BBB-B7D8-27451413524B}" type="presParOf" srcId="{7C8B525C-0F57-4E6F-BCB2-063B5E4112BA}" destId="{C7E7335C-743C-4662-A0D4-F455AC4B3856}" srcOrd="1" destOrd="0" presId="urn:microsoft.com/office/officeart/2005/8/layout/arrow3"/>
    <dgm:cxn modelId="{B33093D3-F393-449A-B45E-0EA435B40245}" type="presParOf" srcId="{7C8B525C-0F57-4E6F-BCB2-063B5E4112BA}" destId="{9473CABA-DD82-431C-881D-B389213F0CC3}" srcOrd="2" destOrd="0" presId="urn:microsoft.com/office/officeart/2005/8/layout/arrow3"/>
    <dgm:cxn modelId="{E2D45FA2-6B50-48F5-8A74-D3DD261D4FE7}" type="presParOf" srcId="{7C8B525C-0F57-4E6F-BCB2-063B5E4112BA}" destId="{DBC74170-FB57-4BCA-A4BE-7279A882A029}" srcOrd="3" destOrd="0" presId="urn:microsoft.com/office/officeart/2005/8/layout/arrow3"/>
    <dgm:cxn modelId="{7CE89F0E-093B-4965-B4AF-244E16500E5D}" type="presParOf" srcId="{7C8B525C-0F57-4E6F-BCB2-063B5E4112BA}" destId="{6E3C8764-AD16-4D89-B0A3-0E9EFB4CFCA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47284-63F6-421E-872F-77448B4EA2F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9F647A3-836E-465F-A7FE-A4E1241023DF}">
      <dgm:prSet phldrT="[Text]"/>
      <dgm:spPr/>
      <dgm:t>
        <a:bodyPr/>
        <a:lstStyle/>
        <a:p>
          <a:r>
            <a:rPr lang="en-US" dirty="0"/>
            <a:t>Diagnosis</a:t>
          </a:r>
        </a:p>
      </dgm:t>
    </dgm:pt>
    <dgm:pt modelId="{58ED5456-71CD-49D2-8B18-73241794F37B}" type="parTrans" cxnId="{BBB5656F-5846-4AB6-9E46-A60CF43AF874}">
      <dgm:prSet/>
      <dgm:spPr/>
      <dgm:t>
        <a:bodyPr/>
        <a:lstStyle/>
        <a:p>
          <a:endParaRPr lang="en-US"/>
        </a:p>
      </dgm:t>
    </dgm:pt>
    <dgm:pt modelId="{26348163-8740-4561-8F2C-90E92FB8E667}" type="sibTrans" cxnId="{BBB5656F-5846-4AB6-9E46-A60CF43AF874}">
      <dgm:prSet/>
      <dgm:spPr/>
      <dgm:t>
        <a:bodyPr/>
        <a:lstStyle/>
        <a:p>
          <a:endParaRPr lang="en-US"/>
        </a:p>
      </dgm:t>
    </dgm:pt>
    <dgm:pt modelId="{EACF67ED-67AD-4E65-9001-209E7A08433A}">
      <dgm:prSet phldrT="[Text]"/>
      <dgm:spPr/>
      <dgm:t>
        <a:bodyPr/>
        <a:lstStyle/>
        <a:p>
          <a:r>
            <a:rPr lang="en-US" dirty="0"/>
            <a:t>Treatment</a:t>
          </a:r>
        </a:p>
      </dgm:t>
    </dgm:pt>
    <dgm:pt modelId="{41FB2759-FD01-47AA-AE98-76F3412C207C}" type="parTrans" cxnId="{0EC95E2A-D0E5-4FB7-8057-5D870A843A06}">
      <dgm:prSet/>
      <dgm:spPr/>
      <dgm:t>
        <a:bodyPr/>
        <a:lstStyle/>
        <a:p>
          <a:endParaRPr lang="en-US"/>
        </a:p>
      </dgm:t>
    </dgm:pt>
    <dgm:pt modelId="{24316229-ECA0-4A38-AE0F-5A84D7EBF8F4}" type="sibTrans" cxnId="{0EC95E2A-D0E5-4FB7-8057-5D870A843A06}">
      <dgm:prSet/>
      <dgm:spPr/>
      <dgm:t>
        <a:bodyPr/>
        <a:lstStyle/>
        <a:p>
          <a:endParaRPr lang="en-US"/>
        </a:p>
      </dgm:t>
    </dgm:pt>
    <dgm:pt modelId="{0681E305-2C1C-454C-8D56-492B995F9D77}">
      <dgm:prSet phldrT="[Text]"/>
      <dgm:spPr/>
      <dgm:t>
        <a:bodyPr/>
        <a:lstStyle/>
        <a:p>
          <a:r>
            <a:rPr lang="en-US" dirty="0"/>
            <a:t>Post-Treatment</a:t>
          </a:r>
        </a:p>
      </dgm:t>
    </dgm:pt>
    <dgm:pt modelId="{CA18AB1C-EC8F-42A8-B72A-4B60FD178165}" type="parTrans" cxnId="{4CAE573E-0BA4-4909-98AF-5DAD4525D842}">
      <dgm:prSet/>
      <dgm:spPr/>
      <dgm:t>
        <a:bodyPr/>
        <a:lstStyle/>
        <a:p>
          <a:endParaRPr lang="en-US"/>
        </a:p>
      </dgm:t>
    </dgm:pt>
    <dgm:pt modelId="{0314E4B3-9949-4E5A-8058-21C0906A1666}" type="sibTrans" cxnId="{4CAE573E-0BA4-4909-98AF-5DAD4525D842}">
      <dgm:prSet/>
      <dgm:spPr/>
      <dgm:t>
        <a:bodyPr/>
        <a:lstStyle/>
        <a:p>
          <a:endParaRPr lang="en-US"/>
        </a:p>
      </dgm:t>
    </dgm:pt>
    <dgm:pt modelId="{D8D859C9-CCDE-4700-B8A7-0D802C7205C1}">
      <dgm:prSet phldrT="[Text]"/>
      <dgm:spPr/>
      <dgm:t>
        <a:bodyPr/>
        <a:lstStyle/>
        <a:p>
          <a:r>
            <a:rPr lang="en-US" dirty="0"/>
            <a:t>Reoccurrence</a:t>
          </a:r>
        </a:p>
      </dgm:t>
    </dgm:pt>
    <dgm:pt modelId="{74DC860A-C6EB-465B-AA49-9C6F5F8BE01D}" type="parTrans" cxnId="{03D66003-36C4-407A-BF04-0DACEFCA0F30}">
      <dgm:prSet/>
      <dgm:spPr/>
      <dgm:t>
        <a:bodyPr/>
        <a:lstStyle/>
        <a:p>
          <a:endParaRPr lang="en-US"/>
        </a:p>
      </dgm:t>
    </dgm:pt>
    <dgm:pt modelId="{C839A849-715C-49F5-BAE8-8047698A1285}" type="sibTrans" cxnId="{03D66003-36C4-407A-BF04-0DACEFCA0F30}">
      <dgm:prSet/>
      <dgm:spPr/>
      <dgm:t>
        <a:bodyPr/>
        <a:lstStyle/>
        <a:p>
          <a:endParaRPr lang="en-US"/>
        </a:p>
      </dgm:t>
    </dgm:pt>
    <dgm:pt modelId="{ED9DA4BF-10E8-4CA0-AB51-EBE377CF45AB}">
      <dgm:prSet phldrT="[Text]"/>
      <dgm:spPr/>
      <dgm:t>
        <a:bodyPr/>
        <a:lstStyle/>
        <a:p>
          <a:r>
            <a:rPr lang="en-US" dirty="0"/>
            <a:t>Remission</a:t>
          </a:r>
        </a:p>
      </dgm:t>
    </dgm:pt>
    <dgm:pt modelId="{0F3675A0-CBEF-4C79-B56B-F2C80951BB0B}" type="parTrans" cxnId="{48646F71-AD9C-4505-9CA8-A6CBA0BE6195}">
      <dgm:prSet/>
      <dgm:spPr/>
      <dgm:t>
        <a:bodyPr/>
        <a:lstStyle/>
        <a:p>
          <a:endParaRPr lang="en-US"/>
        </a:p>
      </dgm:t>
    </dgm:pt>
    <dgm:pt modelId="{086AA261-EA35-4240-BB0D-103DBB12A539}" type="sibTrans" cxnId="{48646F71-AD9C-4505-9CA8-A6CBA0BE6195}">
      <dgm:prSet/>
      <dgm:spPr/>
      <dgm:t>
        <a:bodyPr/>
        <a:lstStyle/>
        <a:p>
          <a:endParaRPr lang="en-US"/>
        </a:p>
      </dgm:t>
    </dgm:pt>
    <dgm:pt modelId="{3D52504B-C411-487A-9807-6813336009E0}" type="pres">
      <dgm:prSet presAssocID="{75447284-63F6-421E-872F-77448B4EA2FB}" presName="Name0" presStyleCnt="0">
        <dgm:presLayoutVars>
          <dgm:dir/>
          <dgm:resizeHandles val="exact"/>
        </dgm:presLayoutVars>
      </dgm:prSet>
      <dgm:spPr/>
    </dgm:pt>
    <dgm:pt modelId="{B08AA818-022D-493A-8BA9-95B659F64559}" type="pres">
      <dgm:prSet presAssocID="{75447284-63F6-421E-872F-77448B4EA2FB}" presName="arrow" presStyleLbl="bgShp" presStyleIdx="0" presStyleCnt="1"/>
      <dgm:spPr/>
    </dgm:pt>
    <dgm:pt modelId="{15C32B06-0EA3-4387-820A-87F0CA7E13D9}" type="pres">
      <dgm:prSet presAssocID="{75447284-63F6-421E-872F-77448B4EA2FB}" presName="points" presStyleCnt="0"/>
      <dgm:spPr/>
    </dgm:pt>
    <dgm:pt modelId="{C2C77444-F0A4-4B84-806C-C04E923054E9}" type="pres">
      <dgm:prSet presAssocID="{A9F647A3-836E-465F-A7FE-A4E1241023DF}" presName="compositeA" presStyleCnt="0"/>
      <dgm:spPr/>
    </dgm:pt>
    <dgm:pt modelId="{0E149C3C-65B4-4D96-99DC-925346FB62A2}" type="pres">
      <dgm:prSet presAssocID="{A9F647A3-836E-465F-A7FE-A4E1241023D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56D13-E054-4901-BE09-15AAE2509565}" type="pres">
      <dgm:prSet presAssocID="{A9F647A3-836E-465F-A7FE-A4E1241023DF}" presName="circleA" presStyleLbl="node1" presStyleIdx="0" presStyleCnt="5"/>
      <dgm:spPr/>
    </dgm:pt>
    <dgm:pt modelId="{E16DE7F5-FF87-422A-A3F7-4FC4F6BBCFC8}" type="pres">
      <dgm:prSet presAssocID="{A9F647A3-836E-465F-A7FE-A4E1241023DF}" presName="spaceA" presStyleCnt="0"/>
      <dgm:spPr/>
    </dgm:pt>
    <dgm:pt modelId="{DBA86875-8458-4ACA-991F-063CD6ACD8E5}" type="pres">
      <dgm:prSet presAssocID="{26348163-8740-4561-8F2C-90E92FB8E667}" presName="space" presStyleCnt="0"/>
      <dgm:spPr/>
    </dgm:pt>
    <dgm:pt modelId="{C43E9577-D55E-46B0-B44A-228596C0ACC8}" type="pres">
      <dgm:prSet presAssocID="{EACF67ED-67AD-4E65-9001-209E7A08433A}" presName="compositeB" presStyleCnt="0"/>
      <dgm:spPr/>
    </dgm:pt>
    <dgm:pt modelId="{1C264C1B-688C-4A06-AB1B-DE7990C5B011}" type="pres">
      <dgm:prSet presAssocID="{EACF67ED-67AD-4E65-9001-209E7A08433A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96220-3D55-4092-931A-A54573268E93}" type="pres">
      <dgm:prSet presAssocID="{EACF67ED-67AD-4E65-9001-209E7A08433A}" presName="circleB" presStyleLbl="node1" presStyleIdx="1" presStyleCnt="5"/>
      <dgm:spPr/>
    </dgm:pt>
    <dgm:pt modelId="{475AC791-9F2B-4FC0-B9C4-60A0E7A87A95}" type="pres">
      <dgm:prSet presAssocID="{EACF67ED-67AD-4E65-9001-209E7A08433A}" presName="spaceB" presStyleCnt="0"/>
      <dgm:spPr/>
    </dgm:pt>
    <dgm:pt modelId="{4CB28000-9C16-4E98-9CA9-A504657F28D1}" type="pres">
      <dgm:prSet presAssocID="{24316229-ECA0-4A38-AE0F-5A84D7EBF8F4}" presName="space" presStyleCnt="0"/>
      <dgm:spPr/>
    </dgm:pt>
    <dgm:pt modelId="{949DF674-2A27-4FE3-A2C3-5E0F82522160}" type="pres">
      <dgm:prSet presAssocID="{0681E305-2C1C-454C-8D56-492B995F9D77}" presName="compositeA" presStyleCnt="0"/>
      <dgm:spPr/>
    </dgm:pt>
    <dgm:pt modelId="{C8605FD3-2554-43A7-816B-208E88061EB4}" type="pres">
      <dgm:prSet presAssocID="{0681E305-2C1C-454C-8D56-492B995F9D77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E5267-CEC1-4F24-A087-DEDA45C87D74}" type="pres">
      <dgm:prSet presAssocID="{0681E305-2C1C-454C-8D56-492B995F9D77}" presName="circleA" presStyleLbl="node1" presStyleIdx="2" presStyleCnt="5"/>
      <dgm:spPr/>
    </dgm:pt>
    <dgm:pt modelId="{D5AA5E81-74F3-42C1-B397-264192A18689}" type="pres">
      <dgm:prSet presAssocID="{0681E305-2C1C-454C-8D56-492B995F9D77}" presName="spaceA" presStyleCnt="0"/>
      <dgm:spPr/>
    </dgm:pt>
    <dgm:pt modelId="{B2581385-CFEB-4D24-9D0E-47E540D73812}" type="pres">
      <dgm:prSet presAssocID="{0314E4B3-9949-4E5A-8058-21C0906A1666}" presName="space" presStyleCnt="0"/>
      <dgm:spPr/>
    </dgm:pt>
    <dgm:pt modelId="{4C105084-D1B8-4139-A495-94F75FF99A6D}" type="pres">
      <dgm:prSet presAssocID="{ED9DA4BF-10E8-4CA0-AB51-EBE377CF45AB}" presName="compositeB" presStyleCnt="0"/>
      <dgm:spPr/>
    </dgm:pt>
    <dgm:pt modelId="{1F900FC5-18A0-4A66-A7E6-89D69D6E907A}" type="pres">
      <dgm:prSet presAssocID="{ED9DA4BF-10E8-4CA0-AB51-EBE377CF45AB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E10EA-9879-490A-B43A-B9F50239C45F}" type="pres">
      <dgm:prSet presAssocID="{ED9DA4BF-10E8-4CA0-AB51-EBE377CF45AB}" presName="circleB" presStyleLbl="node1" presStyleIdx="3" presStyleCnt="5"/>
      <dgm:spPr/>
    </dgm:pt>
    <dgm:pt modelId="{A3ACF717-20F4-475E-A77E-D5FA49FB5D03}" type="pres">
      <dgm:prSet presAssocID="{ED9DA4BF-10E8-4CA0-AB51-EBE377CF45AB}" presName="spaceB" presStyleCnt="0"/>
      <dgm:spPr/>
    </dgm:pt>
    <dgm:pt modelId="{40EBB5ED-CCDC-4B04-ABFD-DEB243335CD6}" type="pres">
      <dgm:prSet presAssocID="{086AA261-EA35-4240-BB0D-103DBB12A539}" presName="space" presStyleCnt="0"/>
      <dgm:spPr/>
    </dgm:pt>
    <dgm:pt modelId="{D8BE0712-728A-4B1D-942E-37FD06630585}" type="pres">
      <dgm:prSet presAssocID="{D8D859C9-CCDE-4700-B8A7-0D802C7205C1}" presName="compositeA" presStyleCnt="0"/>
      <dgm:spPr/>
    </dgm:pt>
    <dgm:pt modelId="{972FF361-4563-4EBA-86A4-D3AF1F8B794F}" type="pres">
      <dgm:prSet presAssocID="{D8D859C9-CCDE-4700-B8A7-0D802C7205C1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6F1DA-F111-4B2E-9178-A26369DBCF8F}" type="pres">
      <dgm:prSet presAssocID="{D8D859C9-CCDE-4700-B8A7-0D802C7205C1}" presName="circleA" presStyleLbl="node1" presStyleIdx="4" presStyleCnt="5"/>
      <dgm:spPr/>
    </dgm:pt>
    <dgm:pt modelId="{0DFE3942-8A4B-4E6F-880C-5CAE1A8216DA}" type="pres">
      <dgm:prSet presAssocID="{D8D859C9-CCDE-4700-B8A7-0D802C7205C1}" presName="spaceA" presStyleCnt="0"/>
      <dgm:spPr/>
    </dgm:pt>
  </dgm:ptLst>
  <dgm:cxnLst>
    <dgm:cxn modelId="{7235B4C8-DECA-4145-A5E0-5DEFA1972C44}" type="presOf" srcId="{0681E305-2C1C-454C-8D56-492B995F9D77}" destId="{C8605FD3-2554-43A7-816B-208E88061EB4}" srcOrd="0" destOrd="0" presId="urn:microsoft.com/office/officeart/2005/8/layout/hProcess11"/>
    <dgm:cxn modelId="{BBB5656F-5846-4AB6-9E46-A60CF43AF874}" srcId="{75447284-63F6-421E-872F-77448B4EA2FB}" destId="{A9F647A3-836E-465F-A7FE-A4E1241023DF}" srcOrd="0" destOrd="0" parTransId="{58ED5456-71CD-49D2-8B18-73241794F37B}" sibTransId="{26348163-8740-4561-8F2C-90E92FB8E667}"/>
    <dgm:cxn modelId="{0EC95E2A-D0E5-4FB7-8057-5D870A843A06}" srcId="{75447284-63F6-421E-872F-77448B4EA2FB}" destId="{EACF67ED-67AD-4E65-9001-209E7A08433A}" srcOrd="1" destOrd="0" parTransId="{41FB2759-FD01-47AA-AE98-76F3412C207C}" sibTransId="{24316229-ECA0-4A38-AE0F-5A84D7EBF8F4}"/>
    <dgm:cxn modelId="{29085808-A440-49B4-8A7F-15064675D91F}" type="presOf" srcId="{EACF67ED-67AD-4E65-9001-209E7A08433A}" destId="{1C264C1B-688C-4A06-AB1B-DE7990C5B011}" srcOrd="0" destOrd="0" presId="urn:microsoft.com/office/officeart/2005/8/layout/hProcess11"/>
    <dgm:cxn modelId="{BCB83012-CCC4-4997-BF21-6E84E45AC773}" type="presOf" srcId="{ED9DA4BF-10E8-4CA0-AB51-EBE377CF45AB}" destId="{1F900FC5-18A0-4A66-A7E6-89D69D6E907A}" srcOrd="0" destOrd="0" presId="urn:microsoft.com/office/officeart/2005/8/layout/hProcess11"/>
    <dgm:cxn modelId="{45D702B1-9639-4D48-82E6-BEB73AC55D4E}" type="presOf" srcId="{A9F647A3-836E-465F-A7FE-A4E1241023DF}" destId="{0E149C3C-65B4-4D96-99DC-925346FB62A2}" srcOrd="0" destOrd="0" presId="urn:microsoft.com/office/officeart/2005/8/layout/hProcess11"/>
    <dgm:cxn modelId="{03D66003-36C4-407A-BF04-0DACEFCA0F30}" srcId="{75447284-63F6-421E-872F-77448B4EA2FB}" destId="{D8D859C9-CCDE-4700-B8A7-0D802C7205C1}" srcOrd="4" destOrd="0" parTransId="{74DC860A-C6EB-465B-AA49-9C6F5F8BE01D}" sibTransId="{C839A849-715C-49F5-BAE8-8047698A1285}"/>
    <dgm:cxn modelId="{51532511-DAAB-4867-8B31-14DA6BCB130E}" type="presOf" srcId="{75447284-63F6-421E-872F-77448B4EA2FB}" destId="{3D52504B-C411-487A-9807-6813336009E0}" srcOrd="0" destOrd="0" presId="urn:microsoft.com/office/officeart/2005/8/layout/hProcess11"/>
    <dgm:cxn modelId="{48646F71-AD9C-4505-9CA8-A6CBA0BE6195}" srcId="{75447284-63F6-421E-872F-77448B4EA2FB}" destId="{ED9DA4BF-10E8-4CA0-AB51-EBE377CF45AB}" srcOrd="3" destOrd="0" parTransId="{0F3675A0-CBEF-4C79-B56B-F2C80951BB0B}" sibTransId="{086AA261-EA35-4240-BB0D-103DBB12A539}"/>
    <dgm:cxn modelId="{E66B9153-161D-4AA3-B97E-399FF7DBBFDE}" type="presOf" srcId="{D8D859C9-CCDE-4700-B8A7-0D802C7205C1}" destId="{972FF361-4563-4EBA-86A4-D3AF1F8B794F}" srcOrd="0" destOrd="0" presId="urn:microsoft.com/office/officeart/2005/8/layout/hProcess11"/>
    <dgm:cxn modelId="{4CAE573E-0BA4-4909-98AF-5DAD4525D842}" srcId="{75447284-63F6-421E-872F-77448B4EA2FB}" destId="{0681E305-2C1C-454C-8D56-492B995F9D77}" srcOrd="2" destOrd="0" parTransId="{CA18AB1C-EC8F-42A8-B72A-4B60FD178165}" sibTransId="{0314E4B3-9949-4E5A-8058-21C0906A1666}"/>
    <dgm:cxn modelId="{FCBE96E6-719F-4A84-85DF-398B617762BE}" type="presParOf" srcId="{3D52504B-C411-487A-9807-6813336009E0}" destId="{B08AA818-022D-493A-8BA9-95B659F64559}" srcOrd="0" destOrd="0" presId="urn:microsoft.com/office/officeart/2005/8/layout/hProcess11"/>
    <dgm:cxn modelId="{A3203D75-52F0-46F3-9D96-E16B51B012BD}" type="presParOf" srcId="{3D52504B-C411-487A-9807-6813336009E0}" destId="{15C32B06-0EA3-4387-820A-87F0CA7E13D9}" srcOrd="1" destOrd="0" presId="urn:microsoft.com/office/officeart/2005/8/layout/hProcess11"/>
    <dgm:cxn modelId="{C689FE37-BCF6-429A-8827-DED7EEA71601}" type="presParOf" srcId="{15C32B06-0EA3-4387-820A-87F0CA7E13D9}" destId="{C2C77444-F0A4-4B84-806C-C04E923054E9}" srcOrd="0" destOrd="0" presId="urn:microsoft.com/office/officeart/2005/8/layout/hProcess11"/>
    <dgm:cxn modelId="{3A89DC2D-DF2B-407D-8029-58B97C7E0A43}" type="presParOf" srcId="{C2C77444-F0A4-4B84-806C-C04E923054E9}" destId="{0E149C3C-65B4-4D96-99DC-925346FB62A2}" srcOrd="0" destOrd="0" presId="urn:microsoft.com/office/officeart/2005/8/layout/hProcess11"/>
    <dgm:cxn modelId="{6E4B2180-0BF1-40F1-8B04-14630906852F}" type="presParOf" srcId="{C2C77444-F0A4-4B84-806C-C04E923054E9}" destId="{9D156D13-E054-4901-BE09-15AAE2509565}" srcOrd="1" destOrd="0" presId="urn:microsoft.com/office/officeart/2005/8/layout/hProcess11"/>
    <dgm:cxn modelId="{F0028356-11B3-4DE5-8363-754AD906F300}" type="presParOf" srcId="{C2C77444-F0A4-4B84-806C-C04E923054E9}" destId="{E16DE7F5-FF87-422A-A3F7-4FC4F6BBCFC8}" srcOrd="2" destOrd="0" presId="urn:microsoft.com/office/officeart/2005/8/layout/hProcess11"/>
    <dgm:cxn modelId="{26F239CA-51F6-4321-9D06-264891C5729B}" type="presParOf" srcId="{15C32B06-0EA3-4387-820A-87F0CA7E13D9}" destId="{DBA86875-8458-4ACA-991F-063CD6ACD8E5}" srcOrd="1" destOrd="0" presId="urn:microsoft.com/office/officeart/2005/8/layout/hProcess11"/>
    <dgm:cxn modelId="{77294577-1FA5-4DB1-8876-126BAA4620D6}" type="presParOf" srcId="{15C32B06-0EA3-4387-820A-87F0CA7E13D9}" destId="{C43E9577-D55E-46B0-B44A-228596C0ACC8}" srcOrd="2" destOrd="0" presId="urn:microsoft.com/office/officeart/2005/8/layout/hProcess11"/>
    <dgm:cxn modelId="{E7BF5005-3BF7-406B-8C80-B8316586954B}" type="presParOf" srcId="{C43E9577-D55E-46B0-B44A-228596C0ACC8}" destId="{1C264C1B-688C-4A06-AB1B-DE7990C5B011}" srcOrd="0" destOrd="0" presId="urn:microsoft.com/office/officeart/2005/8/layout/hProcess11"/>
    <dgm:cxn modelId="{EECE766A-3346-4BBC-8EB3-B96DE5917729}" type="presParOf" srcId="{C43E9577-D55E-46B0-B44A-228596C0ACC8}" destId="{6CE96220-3D55-4092-931A-A54573268E93}" srcOrd="1" destOrd="0" presId="urn:microsoft.com/office/officeart/2005/8/layout/hProcess11"/>
    <dgm:cxn modelId="{E66C496E-D306-4E11-BCBE-6B5AA39203E3}" type="presParOf" srcId="{C43E9577-D55E-46B0-B44A-228596C0ACC8}" destId="{475AC791-9F2B-4FC0-B9C4-60A0E7A87A95}" srcOrd="2" destOrd="0" presId="urn:microsoft.com/office/officeart/2005/8/layout/hProcess11"/>
    <dgm:cxn modelId="{F7C4CD7D-6FC6-4C24-B274-E3B05A92AE26}" type="presParOf" srcId="{15C32B06-0EA3-4387-820A-87F0CA7E13D9}" destId="{4CB28000-9C16-4E98-9CA9-A504657F28D1}" srcOrd="3" destOrd="0" presId="urn:microsoft.com/office/officeart/2005/8/layout/hProcess11"/>
    <dgm:cxn modelId="{53E9C39B-44F5-4436-82A7-478DDE73F237}" type="presParOf" srcId="{15C32B06-0EA3-4387-820A-87F0CA7E13D9}" destId="{949DF674-2A27-4FE3-A2C3-5E0F82522160}" srcOrd="4" destOrd="0" presId="urn:microsoft.com/office/officeart/2005/8/layout/hProcess11"/>
    <dgm:cxn modelId="{05636F34-C4B1-41AA-837F-62B32DBA89FF}" type="presParOf" srcId="{949DF674-2A27-4FE3-A2C3-5E0F82522160}" destId="{C8605FD3-2554-43A7-816B-208E88061EB4}" srcOrd="0" destOrd="0" presId="urn:microsoft.com/office/officeart/2005/8/layout/hProcess11"/>
    <dgm:cxn modelId="{561C7F35-54FB-4C52-962F-E469FA935FEB}" type="presParOf" srcId="{949DF674-2A27-4FE3-A2C3-5E0F82522160}" destId="{546E5267-CEC1-4F24-A087-DEDA45C87D74}" srcOrd="1" destOrd="0" presId="urn:microsoft.com/office/officeart/2005/8/layout/hProcess11"/>
    <dgm:cxn modelId="{995C9A07-D705-4A03-8AE6-ADAA25AD4838}" type="presParOf" srcId="{949DF674-2A27-4FE3-A2C3-5E0F82522160}" destId="{D5AA5E81-74F3-42C1-B397-264192A18689}" srcOrd="2" destOrd="0" presId="urn:microsoft.com/office/officeart/2005/8/layout/hProcess11"/>
    <dgm:cxn modelId="{76AD8911-BE5D-4E2A-8DCE-964F1C15B776}" type="presParOf" srcId="{15C32B06-0EA3-4387-820A-87F0CA7E13D9}" destId="{B2581385-CFEB-4D24-9D0E-47E540D73812}" srcOrd="5" destOrd="0" presId="urn:microsoft.com/office/officeart/2005/8/layout/hProcess11"/>
    <dgm:cxn modelId="{298F3E16-F5BA-4305-B38A-AA7E86429C52}" type="presParOf" srcId="{15C32B06-0EA3-4387-820A-87F0CA7E13D9}" destId="{4C105084-D1B8-4139-A495-94F75FF99A6D}" srcOrd="6" destOrd="0" presId="urn:microsoft.com/office/officeart/2005/8/layout/hProcess11"/>
    <dgm:cxn modelId="{57C85AB5-3321-4D93-B2DB-BDCBECD837BC}" type="presParOf" srcId="{4C105084-D1B8-4139-A495-94F75FF99A6D}" destId="{1F900FC5-18A0-4A66-A7E6-89D69D6E907A}" srcOrd="0" destOrd="0" presId="urn:microsoft.com/office/officeart/2005/8/layout/hProcess11"/>
    <dgm:cxn modelId="{58A30B0A-80E4-46EB-9EF1-58CF628808FB}" type="presParOf" srcId="{4C105084-D1B8-4139-A495-94F75FF99A6D}" destId="{EF8E10EA-9879-490A-B43A-B9F50239C45F}" srcOrd="1" destOrd="0" presId="urn:microsoft.com/office/officeart/2005/8/layout/hProcess11"/>
    <dgm:cxn modelId="{60A56617-D6B6-41B7-90C1-13D1F249BE5C}" type="presParOf" srcId="{4C105084-D1B8-4139-A495-94F75FF99A6D}" destId="{A3ACF717-20F4-475E-A77E-D5FA49FB5D03}" srcOrd="2" destOrd="0" presId="urn:microsoft.com/office/officeart/2005/8/layout/hProcess11"/>
    <dgm:cxn modelId="{4C455926-0D38-4CF8-BC4D-E0C85B75CFA0}" type="presParOf" srcId="{15C32B06-0EA3-4387-820A-87F0CA7E13D9}" destId="{40EBB5ED-CCDC-4B04-ABFD-DEB243335CD6}" srcOrd="7" destOrd="0" presId="urn:microsoft.com/office/officeart/2005/8/layout/hProcess11"/>
    <dgm:cxn modelId="{A2931014-FE77-4FB4-A4CE-79EBBFEA7E69}" type="presParOf" srcId="{15C32B06-0EA3-4387-820A-87F0CA7E13D9}" destId="{D8BE0712-728A-4B1D-942E-37FD06630585}" srcOrd="8" destOrd="0" presId="urn:microsoft.com/office/officeart/2005/8/layout/hProcess11"/>
    <dgm:cxn modelId="{D49A5A76-7024-4EE3-B2EE-B3E892F66FAC}" type="presParOf" srcId="{D8BE0712-728A-4B1D-942E-37FD06630585}" destId="{972FF361-4563-4EBA-86A4-D3AF1F8B794F}" srcOrd="0" destOrd="0" presId="urn:microsoft.com/office/officeart/2005/8/layout/hProcess11"/>
    <dgm:cxn modelId="{2CF38C70-4461-4BF7-9172-935ADAFEA87D}" type="presParOf" srcId="{D8BE0712-728A-4B1D-942E-37FD06630585}" destId="{2EB6F1DA-F111-4B2E-9178-A26369DBCF8F}" srcOrd="1" destOrd="0" presId="urn:microsoft.com/office/officeart/2005/8/layout/hProcess11"/>
    <dgm:cxn modelId="{742BAEF3-B93C-483D-8592-4E8C16983748}" type="presParOf" srcId="{D8BE0712-728A-4B1D-942E-37FD06630585}" destId="{0DFE3942-8A4B-4E6F-880C-5CAE1A8216D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B4AB44-1A55-497D-BC9B-70F3298DD41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FFECA45A-9A7F-4C9A-8C13-7B55DF8CE323}">
      <dgm:prSet phldrT="[Text]"/>
      <dgm:spPr/>
      <dgm:t>
        <a:bodyPr/>
        <a:lstStyle/>
        <a:p>
          <a:r>
            <a:rPr lang="en-US" dirty="0"/>
            <a:t>My care was tailored to who I am and what’s important to me</a:t>
          </a:r>
        </a:p>
      </dgm:t>
    </dgm:pt>
    <dgm:pt modelId="{95F2D8E2-F7D6-4713-B028-1D1A116F8F71}" type="parTrans" cxnId="{87306964-842D-41DA-87C9-51A7B275F8C3}">
      <dgm:prSet/>
      <dgm:spPr/>
      <dgm:t>
        <a:bodyPr/>
        <a:lstStyle/>
        <a:p>
          <a:endParaRPr lang="en-US"/>
        </a:p>
      </dgm:t>
    </dgm:pt>
    <dgm:pt modelId="{CEE52F40-CDB9-473D-B308-E24E54A28542}" type="sibTrans" cxnId="{87306964-842D-41DA-87C9-51A7B275F8C3}">
      <dgm:prSet/>
      <dgm:spPr/>
      <dgm:t>
        <a:bodyPr/>
        <a:lstStyle/>
        <a:p>
          <a:endParaRPr lang="en-US"/>
        </a:p>
      </dgm:t>
    </dgm:pt>
    <dgm:pt modelId="{28302EAE-9C36-44FC-9B9F-58A2A1733FA0}">
      <dgm:prSet phldrT="[Text]"/>
      <dgm:spPr/>
      <dgm:t>
        <a:bodyPr/>
        <a:lstStyle/>
        <a:p>
          <a:r>
            <a:rPr lang="en-US" dirty="0"/>
            <a:t>My care enabled me to self manage when possible while ensuring I knew where to get help when needed</a:t>
          </a:r>
        </a:p>
      </dgm:t>
    </dgm:pt>
    <dgm:pt modelId="{9458EBDC-793A-458F-88A6-EE256392571D}" type="parTrans" cxnId="{B0A9AA64-6969-436F-BB93-BC52D4EC61DA}">
      <dgm:prSet/>
      <dgm:spPr/>
      <dgm:t>
        <a:bodyPr/>
        <a:lstStyle/>
        <a:p>
          <a:endParaRPr lang="en-US"/>
        </a:p>
      </dgm:t>
    </dgm:pt>
    <dgm:pt modelId="{BF4028AD-24DC-478F-A792-86FED49DEAA1}" type="sibTrans" cxnId="{B0A9AA64-6969-436F-BB93-BC52D4EC61DA}">
      <dgm:prSet/>
      <dgm:spPr/>
      <dgm:t>
        <a:bodyPr/>
        <a:lstStyle/>
        <a:p>
          <a:endParaRPr lang="en-US"/>
        </a:p>
      </dgm:t>
    </dgm:pt>
    <dgm:pt modelId="{2B11F584-C713-4A0B-BA0B-C0D300449C5D}">
      <dgm:prSet phldrT="[Text]"/>
      <dgm:spPr/>
      <dgm:t>
        <a:bodyPr/>
        <a:lstStyle/>
        <a:p>
          <a:r>
            <a:rPr lang="en-US" dirty="0"/>
            <a:t>My care was coordinated across time and meet my changing needs</a:t>
          </a:r>
        </a:p>
      </dgm:t>
    </dgm:pt>
    <dgm:pt modelId="{D07F147B-7088-445C-9A18-C3214039FFFA}" type="parTrans" cxnId="{82DFCF29-4E8F-469D-9FBF-3C62759EEB0A}">
      <dgm:prSet/>
      <dgm:spPr/>
      <dgm:t>
        <a:bodyPr/>
        <a:lstStyle/>
        <a:p>
          <a:endParaRPr lang="en-US"/>
        </a:p>
      </dgm:t>
    </dgm:pt>
    <dgm:pt modelId="{2A07F1CA-22D7-4A08-9772-D5B84710088C}" type="sibTrans" cxnId="{82DFCF29-4E8F-469D-9FBF-3C62759EEB0A}">
      <dgm:prSet/>
      <dgm:spPr/>
      <dgm:t>
        <a:bodyPr/>
        <a:lstStyle/>
        <a:p>
          <a:endParaRPr lang="en-US"/>
        </a:p>
      </dgm:t>
    </dgm:pt>
    <dgm:pt modelId="{971BC69C-89EE-40D1-85F0-FF2C02A28E81}">
      <dgm:prSet phldrT="[Text]"/>
      <dgm:spPr/>
      <dgm:t>
        <a:bodyPr/>
        <a:lstStyle/>
        <a:p>
          <a:r>
            <a:rPr lang="en-US" dirty="0"/>
            <a:t>I was always treated with dignity, respect and compassion</a:t>
          </a:r>
        </a:p>
      </dgm:t>
    </dgm:pt>
    <dgm:pt modelId="{4A3E4205-4D9F-408A-BE83-EA662DC4EC0E}" type="parTrans" cxnId="{E904C3BD-D7A9-4AB0-9E62-78C577443684}">
      <dgm:prSet/>
      <dgm:spPr/>
      <dgm:t>
        <a:bodyPr/>
        <a:lstStyle/>
        <a:p>
          <a:endParaRPr lang="en-US"/>
        </a:p>
      </dgm:t>
    </dgm:pt>
    <dgm:pt modelId="{6D5C3449-B8A3-4D41-AD69-2315EF56BB1F}" type="sibTrans" cxnId="{E904C3BD-D7A9-4AB0-9E62-78C577443684}">
      <dgm:prSet/>
      <dgm:spPr/>
      <dgm:t>
        <a:bodyPr/>
        <a:lstStyle/>
        <a:p>
          <a:endParaRPr lang="en-US"/>
        </a:p>
      </dgm:t>
    </dgm:pt>
    <dgm:pt modelId="{F5BD54A3-C48E-4E26-8E2C-12FFDD684091}" type="pres">
      <dgm:prSet presAssocID="{01B4AB44-1A55-497D-BC9B-70F3298DD418}" presName="compositeShape" presStyleCnt="0">
        <dgm:presLayoutVars>
          <dgm:chMax val="7"/>
          <dgm:dir/>
          <dgm:resizeHandles val="exact"/>
        </dgm:presLayoutVars>
      </dgm:prSet>
      <dgm:spPr/>
    </dgm:pt>
    <dgm:pt modelId="{5295FFBA-1075-4186-9E99-C0C854143512}" type="pres">
      <dgm:prSet presAssocID="{FFECA45A-9A7F-4C9A-8C13-7B55DF8CE323}" presName="circ1" presStyleLbl="vennNode1" presStyleIdx="0" presStyleCnt="4"/>
      <dgm:spPr/>
      <dgm:t>
        <a:bodyPr/>
        <a:lstStyle/>
        <a:p>
          <a:endParaRPr lang="en-US"/>
        </a:p>
      </dgm:t>
    </dgm:pt>
    <dgm:pt modelId="{995B9D7F-A60B-4D34-A82F-6CEC217F228D}" type="pres">
      <dgm:prSet presAssocID="{FFECA45A-9A7F-4C9A-8C13-7B55DF8CE3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3FD7D-9A2A-415C-BFE7-D3B328A30B39}" type="pres">
      <dgm:prSet presAssocID="{28302EAE-9C36-44FC-9B9F-58A2A1733FA0}" presName="circ2" presStyleLbl="vennNode1" presStyleIdx="1" presStyleCnt="4" custLinFactNeighborX="-2362" custLinFactNeighborY="149"/>
      <dgm:spPr/>
      <dgm:t>
        <a:bodyPr/>
        <a:lstStyle/>
        <a:p>
          <a:endParaRPr lang="en-US"/>
        </a:p>
      </dgm:t>
    </dgm:pt>
    <dgm:pt modelId="{64237ADA-8120-4141-A4F9-BE471E642A44}" type="pres">
      <dgm:prSet presAssocID="{28302EAE-9C36-44FC-9B9F-58A2A1733F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34D6F-BFF2-42CC-8B4E-96D7ED945F2D}" type="pres">
      <dgm:prSet presAssocID="{2B11F584-C713-4A0B-BA0B-C0D300449C5D}" presName="circ3" presStyleLbl="vennNode1" presStyleIdx="2" presStyleCnt="4"/>
      <dgm:spPr/>
      <dgm:t>
        <a:bodyPr/>
        <a:lstStyle/>
        <a:p>
          <a:endParaRPr lang="en-US"/>
        </a:p>
      </dgm:t>
    </dgm:pt>
    <dgm:pt modelId="{17050BA1-4073-4485-B4B0-5A55529F543A}" type="pres">
      <dgm:prSet presAssocID="{2B11F584-C713-4A0B-BA0B-C0D300449C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E35AA-7E6D-4F6E-A20C-D8C3912C882A}" type="pres">
      <dgm:prSet presAssocID="{971BC69C-89EE-40D1-85F0-FF2C02A28E81}" presName="circ4" presStyleLbl="vennNode1" presStyleIdx="3" presStyleCnt="4"/>
      <dgm:spPr/>
      <dgm:t>
        <a:bodyPr/>
        <a:lstStyle/>
        <a:p>
          <a:endParaRPr lang="en-US"/>
        </a:p>
      </dgm:t>
    </dgm:pt>
    <dgm:pt modelId="{4F3B333D-7130-4299-B3B6-C3EC22AB7A93}" type="pres">
      <dgm:prSet presAssocID="{971BC69C-89EE-40D1-85F0-FF2C02A28E8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9FB99E-098B-4939-B4BA-AEE55C59ACC0}" type="presOf" srcId="{2B11F584-C713-4A0B-BA0B-C0D300449C5D}" destId="{5BB34D6F-BFF2-42CC-8B4E-96D7ED945F2D}" srcOrd="0" destOrd="0" presId="urn:microsoft.com/office/officeart/2005/8/layout/venn1"/>
    <dgm:cxn modelId="{6DB5D91E-34FA-485E-9653-8E84F96D2256}" type="presOf" srcId="{FFECA45A-9A7F-4C9A-8C13-7B55DF8CE323}" destId="{5295FFBA-1075-4186-9E99-C0C854143512}" srcOrd="0" destOrd="0" presId="urn:microsoft.com/office/officeart/2005/8/layout/venn1"/>
    <dgm:cxn modelId="{A783B2C1-F9D3-4B4C-98BE-62E50E38D0F2}" type="presOf" srcId="{FFECA45A-9A7F-4C9A-8C13-7B55DF8CE323}" destId="{995B9D7F-A60B-4D34-A82F-6CEC217F228D}" srcOrd="1" destOrd="0" presId="urn:microsoft.com/office/officeart/2005/8/layout/venn1"/>
    <dgm:cxn modelId="{E904C3BD-D7A9-4AB0-9E62-78C577443684}" srcId="{01B4AB44-1A55-497D-BC9B-70F3298DD418}" destId="{971BC69C-89EE-40D1-85F0-FF2C02A28E81}" srcOrd="3" destOrd="0" parTransId="{4A3E4205-4D9F-408A-BE83-EA662DC4EC0E}" sibTransId="{6D5C3449-B8A3-4D41-AD69-2315EF56BB1F}"/>
    <dgm:cxn modelId="{956B5EEE-7235-4AB9-969C-C9EBA49EB13E}" type="presOf" srcId="{2B11F584-C713-4A0B-BA0B-C0D300449C5D}" destId="{17050BA1-4073-4485-B4B0-5A55529F543A}" srcOrd="1" destOrd="0" presId="urn:microsoft.com/office/officeart/2005/8/layout/venn1"/>
    <dgm:cxn modelId="{B0A9AA64-6969-436F-BB93-BC52D4EC61DA}" srcId="{01B4AB44-1A55-497D-BC9B-70F3298DD418}" destId="{28302EAE-9C36-44FC-9B9F-58A2A1733FA0}" srcOrd="1" destOrd="0" parTransId="{9458EBDC-793A-458F-88A6-EE256392571D}" sibTransId="{BF4028AD-24DC-478F-A792-86FED49DEAA1}"/>
    <dgm:cxn modelId="{0294E3C6-01C5-49AB-8599-32D46B23A8B9}" type="presOf" srcId="{28302EAE-9C36-44FC-9B9F-58A2A1733FA0}" destId="{8053FD7D-9A2A-415C-BFE7-D3B328A30B39}" srcOrd="0" destOrd="0" presId="urn:microsoft.com/office/officeart/2005/8/layout/venn1"/>
    <dgm:cxn modelId="{91C956D3-EC57-4313-AF45-DB1976A6DF7C}" type="presOf" srcId="{971BC69C-89EE-40D1-85F0-FF2C02A28E81}" destId="{4F3B333D-7130-4299-B3B6-C3EC22AB7A93}" srcOrd="1" destOrd="0" presId="urn:microsoft.com/office/officeart/2005/8/layout/venn1"/>
    <dgm:cxn modelId="{87306964-842D-41DA-87C9-51A7B275F8C3}" srcId="{01B4AB44-1A55-497D-BC9B-70F3298DD418}" destId="{FFECA45A-9A7F-4C9A-8C13-7B55DF8CE323}" srcOrd="0" destOrd="0" parTransId="{95F2D8E2-F7D6-4713-B028-1D1A116F8F71}" sibTransId="{CEE52F40-CDB9-473D-B308-E24E54A28542}"/>
    <dgm:cxn modelId="{25AE80C1-CED7-4C88-BEA1-64FBB8B7CC7C}" type="presOf" srcId="{971BC69C-89EE-40D1-85F0-FF2C02A28E81}" destId="{819E35AA-7E6D-4F6E-A20C-D8C3912C882A}" srcOrd="0" destOrd="0" presId="urn:microsoft.com/office/officeart/2005/8/layout/venn1"/>
    <dgm:cxn modelId="{82DFCF29-4E8F-469D-9FBF-3C62759EEB0A}" srcId="{01B4AB44-1A55-497D-BC9B-70F3298DD418}" destId="{2B11F584-C713-4A0B-BA0B-C0D300449C5D}" srcOrd="2" destOrd="0" parTransId="{D07F147B-7088-445C-9A18-C3214039FFFA}" sibTransId="{2A07F1CA-22D7-4A08-9772-D5B84710088C}"/>
    <dgm:cxn modelId="{FACFBE82-D5C4-4948-8DA1-FA1DA355B7A3}" type="presOf" srcId="{28302EAE-9C36-44FC-9B9F-58A2A1733FA0}" destId="{64237ADA-8120-4141-A4F9-BE471E642A44}" srcOrd="1" destOrd="0" presId="urn:microsoft.com/office/officeart/2005/8/layout/venn1"/>
    <dgm:cxn modelId="{332C91B1-8937-4B91-87BC-289E6A2BC726}" type="presOf" srcId="{01B4AB44-1A55-497D-BC9B-70F3298DD418}" destId="{F5BD54A3-C48E-4E26-8E2C-12FFDD684091}" srcOrd="0" destOrd="0" presId="urn:microsoft.com/office/officeart/2005/8/layout/venn1"/>
    <dgm:cxn modelId="{12A3C50E-20CB-4985-BAA1-B78B293D59DF}" type="presParOf" srcId="{F5BD54A3-C48E-4E26-8E2C-12FFDD684091}" destId="{5295FFBA-1075-4186-9E99-C0C854143512}" srcOrd="0" destOrd="0" presId="urn:microsoft.com/office/officeart/2005/8/layout/venn1"/>
    <dgm:cxn modelId="{59389C12-5334-46AD-8FA0-9DBDDDF9DD66}" type="presParOf" srcId="{F5BD54A3-C48E-4E26-8E2C-12FFDD684091}" destId="{995B9D7F-A60B-4D34-A82F-6CEC217F228D}" srcOrd="1" destOrd="0" presId="urn:microsoft.com/office/officeart/2005/8/layout/venn1"/>
    <dgm:cxn modelId="{9F6E4850-DD01-485D-98F5-D18DF155B2BD}" type="presParOf" srcId="{F5BD54A3-C48E-4E26-8E2C-12FFDD684091}" destId="{8053FD7D-9A2A-415C-BFE7-D3B328A30B39}" srcOrd="2" destOrd="0" presId="urn:microsoft.com/office/officeart/2005/8/layout/venn1"/>
    <dgm:cxn modelId="{BF3F4C8D-49B5-4268-9095-FD178D69D16C}" type="presParOf" srcId="{F5BD54A3-C48E-4E26-8E2C-12FFDD684091}" destId="{64237ADA-8120-4141-A4F9-BE471E642A44}" srcOrd="3" destOrd="0" presId="urn:microsoft.com/office/officeart/2005/8/layout/venn1"/>
    <dgm:cxn modelId="{B85472A8-007B-47DC-9352-38195B1B3E88}" type="presParOf" srcId="{F5BD54A3-C48E-4E26-8E2C-12FFDD684091}" destId="{5BB34D6F-BFF2-42CC-8B4E-96D7ED945F2D}" srcOrd="4" destOrd="0" presId="urn:microsoft.com/office/officeart/2005/8/layout/venn1"/>
    <dgm:cxn modelId="{9481B523-7316-4CB7-A105-D655F7E9CE78}" type="presParOf" srcId="{F5BD54A3-C48E-4E26-8E2C-12FFDD684091}" destId="{17050BA1-4073-4485-B4B0-5A55529F543A}" srcOrd="5" destOrd="0" presId="urn:microsoft.com/office/officeart/2005/8/layout/venn1"/>
    <dgm:cxn modelId="{4E6AFA43-404F-474A-B091-8078F01C67B5}" type="presParOf" srcId="{F5BD54A3-C48E-4E26-8E2C-12FFDD684091}" destId="{819E35AA-7E6D-4F6E-A20C-D8C3912C882A}" srcOrd="6" destOrd="0" presId="urn:microsoft.com/office/officeart/2005/8/layout/venn1"/>
    <dgm:cxn modelId="{D9864DC5-6CB0-472D-8AF6-B00F36E4AA4A}" type="presParOf" srcId="{F5BD54A3-C48E-4E26-8E2C-12FFDD684091}" destId="{4F3B333D-7130-4299-B3B6-C3EC22AB7A9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EBD0A-1F8B-478D-868D-528C3CFB3877}" type="doc">
      <dgm:prSet loTypeId="urn:microsoft.com/office/officeart/2005/8/layout/cycle8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96E34A-6220-4F2B-A2B0-0203B556D3E3}">
      <dgm:prSet phldrT="[Text]"/>
      <dgm:spPr/>
      <dgm:t>
        <a:bodyPr/>
        <a:lstStyle/>
        <a:p>
          <a:r>
            <a:rPr lang="en-US" dirty="0" smtClean="0"/>
            <a:t>Person centred clinician</a:t>
          </a:r>
          <a:endParaRPr lang="en-US" dirty="0"/>
        </a:p>
      </dgm:t>
    </dgm:pt>
    <dgm:pt modelId="{B50F25DF-8B73-42BF-AE6E-2DE5552637D8}" type="parTrans" cxnId="{E09B753E-98BC-4037-A684-0A42EC40A02F}">
      <dgm:prSet/>
      <dgm:spPr/>
      <dgm:t>
        <a:bodyPr/>
        <a:lstStyle/>
        <a:p>
          <a:endParaRPr lang="en-US"/>
        </a:p>
      </dgm:t>
    </dgm:pt>
    <dgm:pt modelId="{5B35EA71-DF21-43C9-A390-AF9F171E875E}" type="sibTrans" cxnId="{E09B753E-98BC-4037-A684-0A42EC40A02F}">
      <dgm:prSet/>
      <dgm:spPr/>
      <dgm:t>
        <a:bodyPr/>
        <a:lstStyle/>
        <a:p>
          <a:endParaRPr lang="en-US"/>
        </a:p>
      </dgm:t>
    </dgm:pt>
    <dgm:pt modelId="{C8A85BF7-298B-473B-BCDD-296877D9D5B8}">
      <dgm:prSet phldrT="[Text]"/>
      <dgm:spPr/>
      <dgm:t>
        <a:bodyPr/>
        <a:lstStyle/>
        <a:p>
          <a:r>
            <a:rPr lang="en-US" dirty="0" smtClean="0"/>
            <a:t>Informed, activated patient/family</a:t>
          </a:r>
          <a:endParaRPr lang="en-US" dirty="0"/>
        </a:p>
      </dgm:t>
    </dgm:pt>
    <dgm:pt modelId="{D4EECB73-078E-48A2-9FC4-CD9E8F5CC82C}" type="parTrans" cxnId="{28495315-6771-468C-9BEF-7B123AF7CFE3}">
      <dgm:prSet/>
      <dgm:spPr/>
      <dgm:t>
        <a:bodyPr/>
        <a:lstStyle/>
        <a:p>
          <a:endParaRPr lang="en-US"/>
        </a:p>
      </dgm:t>
    </dgm:pt>
    <dgm:pt modelId="{B92F198D-BACE-4CB1-8B11-352E8344363E}" type="sibTrans" cxnId="{28495315-6771-468C-9BEF-7B123AF7CFE3}">
      <dgm:prSet/>
      <dgm:spPr/>
      <dgm:t>
        <a:bodyPr/>
        <a:lstStyle/>
        <a:p>
          <a:endParaRPr lang="en-US"/>
        </a:p>
      </dgm:t>
    </dgm:pt>
    <dgm:pt modelId="{48C1796F-4AAC-4F00-9C03-08BEC7A25B23}">
      <dgm:prSet phldrT="[Text]"/>
      <dgm:spPr/>
      <dgm:t>
        <a:bodyPr/>
        <a:lstStyle/>
        <a:p>
          <a:r>
            <a:rPr lang="en-US" dirty="0" smtClean="0"/>
            <a:t>Accessible, well organized healthcare system</a:t>
          </a:r>
          <a:endParaRPr lang="en-US" dirty="0"/>
        </a:p>
      </dgm:t>
    </dgm:pt>
    <dgm:pt modelId="{7F12284C-560F-40C0-9BF3-E1FD12C0340D}" type="parTrans" cxnId="{7D634856-A2C5-4E7E-BE3A-8CB89646D2D1}">
      <dgm:prSet/>
      <dgm:spPr/>
      <dgm:t>
        <a:bodyPr/>
        <a:lstStyle/>
        <a:p>
          <a:endParaRPr lang="en-US"/>
        </a:p>
      </dgm:t>
    </dgm:pt>
    <dgm:pt modelId="{6A4E5BCC-5EF7-44CF-91E2-E4B8DAA78096}" type="sibTrans" cxnId="{7D634856-A2C5-4E7E-BE3A-8CB89646D2D1}">
      <dgm:prSet/>
      <dgm:spPr/>
      <dgm:t>
        <a:bodyPr/>
        <a:lstStyle/>
        <a:p>
          <a:endParaRPr lang="en-US"/>
        </a:p>
      </dgm:t>
    </dgm:pt>
    <dgm:pt modelId="{9DD68C6C-DA7D-4B02-AE8A-8DE412EB9321}" type="pres">
      <dgm:prSet presAssocID="{F7DEBD0A-1F8B-478D-868D-528C3CFB387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ED8D3-E53D-45CC-B894-3AA79BF72217}" type="pres">
      <dgm:prSet presAssocID="{F7DEBD0A-1F8B-478D-868D-528C3CFB3877}" presName="wedge1" presStyleLbl="node1" presStyleIdx="0" presStyleCnt="3"/>
      <dgm:spPr/>
      <dgm:t>
        <a:bodyPr/>
        <a:lstStyle/>
        <a:p>
          <a:endParaRPr lang="en-US"/>
        </a:p>
      </dgm:t>
    </dgm:pt>
    <dgm:pt modelId="{DC806B0C-E892-4535-92B5-6126BADFC760}" type="pres">
      <dgm:prSet presAssocID="{F7DEBD0A-1F8B-478D-868D-528C3CFB3877}" presName="dummy1a" presStyleCnt="0"/>
      <dgm:spPr/>
      <dgm:t>
        <a:bodyPr/>
        <a:lstStyle/>
        <a:p>
          <a:endParaRPr lang="en-US"/>
        </a:p>
      </dgm:t>
    </dgm:pt>
    <dgm:pt modelId="{AFB8E0D7-178D-45C4-8377-FBB235064F2C}" type="pres">
      <dgm:prSet presAssocID="{F7DEBD0A-1F8B-478D-868D-528C3CFB3877}" presName="dummy1b" presStyleCnt="0"/>
      <dgm:spPr/>
      <dgm:t>
        <a:bodyPr/>
        <a:lstStyle/>
        <a:p>
          <a:endParaRPr lang="en-US"/>
        </a:p>
      </dgm:t>
    </dgm:pt>
    <dgm:pt modelId="{2E549E3F-F22A-411C-BF24-9567584E7067}" type="pres">
      <dgm:prSet presAssocID="{F7DEBD0A-1F8B-478D-868D-528C3CFB387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E3678-B0C2-47DE-83E3-1004328FB896}" type="pres">
      <dgm:prSet presAssocID="{F7DEBD0A-1F8B-478D-868D-528C3CFB3877}" presName="wedge2" presStyleLbl="node1" presStyleIdx="1" presStyleCnt="3"/>
      <dgm:spPr/>
      <dgm:t>
        <a:bodyPr/>
        <a:lstStyle/>
        <a:p>
          <a:endParaRPr lang="en-US"/>
        </a:p>
      </dgm:t>
    </dgm:pt>
    <dgm:pt modelId="{7ED2C842-BAE8-4D5D-822C-D01E24C96CAE}" type="pres">
      <dgm:prSet presAssocID="{F7DEBD0A-1F8B-478D-868D-528C3CFB3877}" presName="dummy2a" presStyleCnt="0"/>
      <dgm:spPr/>
      <dgm:t>
        <a:bodyPr/>
        <a:lstStyle/>
        <a:p>
          <a:endParaRPr lang="en-US"/>
        </a:p>
      </dgm:t>
    </dgm:pt>
    <dgm:pt modelId="{B527B577-06E5-4D81-BBB4-82178A1E97C1}" type="pres">
      <dgm:prSet presAssocID="{F7DEBD0A-1F8B-478D-868D-528C3CFB3877}" presName="dummy2b" presStyleCnt="0"/>
      <dgm:spPr/>
      <dgm:t>
        <a:bodyPr/>
        <a:lstStyle/>
        <a:p>
          <a:endParaRPr lang="en-US"/>
        </a:p>
      </dgm:t>
    </dgm:pt>
    <dgm:pt modelId="{4B03A3C5-CD5E-4EAA-9974-26BB341DD040}" type="pres">
      <dgm:prSet presAssocID="{F7DEBD0A-1F8B-478D-868D-528C3CFB387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ABB1F-D47C-46A8-A643-CFAE10558B29}" type="pres">
      <dgm:prSet presAssocID="{F7DEBD0A-1F8B-478D-868D-528C3CFB3877}" presName="wedge3" presStyleLbl="node1" presStyleIdx="2" presStyleCnt="3"/>
      <dgm:spPr/>
      <dgm:t>
        <a:bodyPr/>
        <a:lstStyle/>
        <a:p>
          <a:endParaRPr lang="en-US"/>
        </a:p>
      </dgm:t>
    </dgm:pt>
    <dgm:pt modelId="{EA3EBBCE-5855-4249-87EF-9865D48E52A3}" type="pres">
      <dgm:prSet presAssocID="{F7DEBD0A-1F8B-478D-868D-528C3CFB3877}" presName="dummy3a" presStyleCnt="0"/>
      <dgm:spPr/>
      <dgm:t>
        <a:bodyPr/>
        <a:lstStyle/>
        <a:p>
          <a:endParaRPr lang="en-US"/>
        </a:p>
      </dgm:t>
    </dgm:pt>
    <dgm:pt modelId="{DC38EEEE-F83A-4E89-97D1-1E5BD8649D1F}" type="pres">
      <dgm:prSet presAssocID="{F7DEBD0A-1F8B-478D-868D-528C3CFB3877}" presName="dummy3b" presStyleCnt="0"/>
      <dgm:spPr/>
      <dgm:t>
        <a:bodyPr/>
        <a:lstStyle/>
        <a:p>
          <a:endParaRPr lang="en-US"/>
        </a:p>
      </dgm:t>
    </dgm:pt>
    <dgm:pt modelId="{375F3A0E-FE77-4FF7-8C03-577D6981AC5A}" type="pres">
      <dgm:prSet presAssocID="{F7DEBD0A-1F8B-478D-868D-528C3CFB387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2F1D3-A978-4A09-881B-6F98143EAC44}" type="pres">
      <dgm:prSet presAssocID="{5B35EA71-DF21-43C9-A390-AF9F171E875E}" presName="arrowWedge1" presStyleLbl="fgSibTrans2D1" presStyleIdx="0" presStyleCnt="3"/>
      <dgm:spPr/>
      <dgm:t>
        <a:bodyPr/>
        <a:lstStyle/>
        <a:p>
          <a:endParaRPr lang="en-US"/>
        </a:p>
      </dgm:t>
    </dgm:pt>
    <dgm:pt modelId="{E38A3DE6-8C4F-4ECF-BC71-7DDC3859D4DC}" type="pres">
      <dgm:prSet presAssocID="{6A4E5BCC-5EF7-44CF-91E2-E4B8DAA78096}" presName="arrowWedge2" presStyleLbl="fgSibTrans2D1" presStyleIdx="1" presStyleCnt="3"/>
      <dgm:spPr/>
      <dgm:t>
        <a:bodyPr/>
        <a:lstStyle/>
        <a:p>
          <a:endParaRPr lang="en-US"/>
        </a:p>
      </dgm:t>
    </dgm:pt>
    <dgm:pt modelId="{D9C2AA7D-180E-488B-8227-414083CDC8D4}" type="pres">
      <dgm:prSet presAssocID="{B92F198D-BACE-4CB1-8B11-352E8344363E}" presName="arrowWedge3" presStyleLbl="fgSibTrans2D1" presStyleIdx="2" presStyleCnt="3"/>
      <dgm:spPr/>
      <dgm:t>
        <a:bodyPr/>
        <a:lstStyle/>
        <a:p>
          <a:endParaRPr lang="en-US"/>
        </a:p>
      </dgm:t>
    </dgm:pt>
  </dgm:ptLst>
  <dgm:cxnLst>
    <dgm:cxn modelId="{8FB0F54D-F8F1-4E25-9F9D-14F9F3CE1FA5}" type="presOf" srcId="{C8A85BF7-298B-473B-BCDD-296877D9D5B8}" destId="{955ABB1F-D47C-46A8-A643-CFAE10558B29}" srcOrd="0" destOrd="0" presId="urn:microsoft.com/office/officeart/2005/8/layout/cycle8"/>
    <dgm:cxn modelId="{909C7B65-C48A-489C-863B-D5DFE020957B}" type="presOf" srcId="{C496E34A-6220-4F2B-A2B0-0203B556D3E3}" destId="{E5AED8D3-E53D-45CC-B894-3AA79BF72217}" srcOrd="0" destOrd="0" presId="urn:microsoft.com/office/officeart/2005/8/layout/cycle8"/>
    <dgm:cxn modelId="{DB04BE44-8EF5-4BD1-A140-E396E67D9C95}" type="presOf" srcId="{C496E34A-6220-4F2B-A2B0-0203B556D3E3}" destId="{2E549E3F-F22A-411C-BF24-9567584E7067}" srcOrd="1" destOrd="0" presId="urn:microsoft.com/office/officeart/2005/8/layout/cycle8"/>
    <dgm:cxn modelId="{9EC0AE59-5559-4449-B5F5-6367FE25CE87}" type="presOf" srcId="{48C1796F-4AAC-4F00-9C03-08BEC7A25B23}" destId="{4B03A3C5-CD5E-4EAA-9974-26BB341DD040}" srcOrd="1" destOrd="0" presId="urn:microsoft.com/office/officeart/2005/8/layout/cycle8"/>
    <dgm:cxn modelId="{7D634856-A2C5-4E7E-BE3A-8CB89646D2D1}" srcId="{F7DEBD0A-1F8B-478D-868D-528C3CFB3877}" destId="{48C1796F-4AAC-4F00-9C03-08BEC7A25B23}" srcOrd="1" destOrd="0" parTransId="{7F12284C-560F-40C0-9BF3-E1FD12C0340D}" sibTransId="{6A4E5BCC-5EF7-44CF-91E2-E4B8DAA78096}"/>
    <dgm:cxn modelId="{D2A4BB5C-7F05-4786-ACD3-0B8DF48D14CF}" type="presOf" srcId="{F7DEBD0A-1F8B-478D-868D-528C3CFB3877}" destId="{9DD68C6C-DA7D-4B02-AE8A-8DE412EB9321}" srcOrd="0" destOrd="0" presId="urn:microsoft.com/office/officeart/2005/8/layout/cycle8"/>
    <dgm:cxn modelId="{E09B753E-98BC-4037-A684-0A42EC40A02F}" srcId="{F7DEBD0A-1F8B-478D-868D-528C3CFB3877}" destId="{C496E34A-6220-4F2B-A2B0-0203B556D3E3}" srcOrd="0" destOrd="0" parTransId="{B50F25DF-8B73-42BF-AE6E-2DE5552637D8}" sibTransId="{5B35EA71-DF21-43C9-A390-AF9F171E875E}"/>
    <dgm:cxn modelId="{C1D4137F-16F6-49DD-9CBF-72BA25D565F2}" type="presOf" srcId="{C8A85BF7-298B-473B-BCDD-296877D9D5B8}" destId="{375F3A0E-FE77-4FF7-8C03-577D6981AC5A}" srcOrd="1" destOrd="0" presId="urn:microsoft.com/office/officeart/2005/8/layout/cycle8"/>
    <dgm:cxn modelId="{DA1A8AC2-8FF6-4F74-90DA-89D0F35A5676}" type="presOf" srcId="{48C1796F-4AAC-4F00-9C03-08BEC7A25B23}" destId="{B63E3678-B0C2-47DE-83E3-1004328FB896}" srcOrd="0" destOrd="0" presId="urn:microsoft.com/office/officeart/2005/8/layout/cycle8"/>
    <dgm:cxn modelId="{28495315-6771-468C-9BEF-7B123AF7CFE3}" srcId="{F7DEBD0A-1F8B-478D-868D-528C3CFB3877}" destId="{C8A85BF7-298B-473B-BCDD-296877D9D5B8}" srcOrd="2" destOrd="0" parTransId="{D4EECB73-078E-48A2-9FC4-CD9E8F5CC82C}" sibTransId="{B92F198D-BACE-4CB1-8B11-352E8344363E}"/>
    <dgm:cxn modelId="{99ACED55-63A6-49E5-A2AE-42250CC4DD2A}" type="presParOf" srcId="{9DD68C6C-DA7D-4B02-AE8A-8DE412EB9321}" destId="{E5AED8D3-E53D-45CC-B894-3AA79BF72217}" srcOrd="0" destOrd="0" presId="urn:microsoft.com/office/officeart/2005/8/layout/cycle8"/>
    <dgm:cxn modelId="{6FE7F598-48D0-4507-AE5E-884D6AA0F9F2}" type="presParOf" srcId="{9DD68C6C-DA7D-4B02-AE8A-8DE412EB9321}" destId="{DC806B0C-E892-4535-92B5-6126BADFC760}" srcOrd="1" destOrd="0" presId="urn:microsoft.com/office/officeart/2005/8/layout/cycle8"/>
    <dgm:cxn modelId="{94112A6C-115D-4F74-87B0-6B1869BE0918}" type="presParOf" srcId="{9DD68C6C-DA7D-4B02-AE8A-8DE412EB9321}" destId="{AFB8E0D7-178D-45C4-8377-FBB235064F2C}" srcOrd="2" destOrd="0" presId="urn:microsoft.com/office/officeart/2005/8/layout/cycle8"/>
    <dgm:cxn modelId="{48C30CBC-F6D6-4477-84CA-AFE55D95F17C}" type="presParOf" srcId="{9DD68C6C-DA7D-4B02-AE8A-8DE412EB9321}" destId="{2E549E3F-F22A-411C-BF24-9567584E7067}" srcOrd="3" destOrd="0" presId="urn:microsoft.com/office/officeart/2005/8/layout/cycle8"/>
    <dgm:cxn modelId="{DDF94E4E-CBBB-4C00-9101-B7B87861D0AC}" type="presParOf" srcId="{9DD68C6C-DA7D-4B02-AE8A-8DE412EB9321}" destId="{B63E3678-B0C2-47DE-83E3-1004328FB896}" srcOrd="4" destOrd="0" presId="urn:microsoft.com/office/officeart/2005/8/layout/cycle8"/>
    <dgm:cxn modelId="{FFCC5B1C-0217-462A-B100-5CB2E534C06C}" type="presParOf" srcId="{9DD68C6C-DA7D-4B02-AE8A-8DE412EB9321}" destId="{7ED2C842-BAE8-4D5D-822C-D01E24C96CAE}" srcOrd="5" destOrd="0" presId="urn:microsoft.com/office/officeart/2005/8/layout/cycle8"/>
    <dgm:cxn modelId="{081545E4-FA7F-480B-A0B9-C41B93984085}" type="presParOf" srcId="{9DD68C6C-DA7D-4B02-AE8A-8DE412EB9321}" destId="{B527B577-06E5-4D81-BBB4-82178A1E97C1}" srcOrd="6" destOrd="0" presId="urn:microsoft.com/office/officeart/2005/8/layout/cycle8"/>
    <dgm:cxn modelId="{20C3AF03-A608-4987-AB7A-DF592300DD6B}" type="presParOf" srcId="{9DD68C6C-DA7D-4B02-AE8A-8DE412EB9321}" destId="{4B03A3C5-CD5E-4EAA-9974-26BB341DD040}" srcOrd="7" destOrd="0" presId="urn:microsoft.com/office/officeart/2005/8/layout/cycle8"/>
    <dgm:cxn modelId="{6F7AC0A0-5E89-4731-AB6C-BF561A59850C}" type="presParOf" srcId="{9DD68C6C-DA7D-4B02-AE8A-8DE412EB9321}" destId="{955ABB1F-D47C-46A8-A643-CFAE10558B29}" srcOrd="8" destOrd="0" presId="urn:microsoft.com/office/officeart/2005/8/layout/cycle8"/>
    <dgm:cxn modelId="{31480DAF-C95B-4FB1-9BC9-EE20F631688D}" type="presParOf" srcId="{9DD68C6C-DA7D-4B02-AE8A-8DE412EB9321}" destId="{EA3EBBCE-5855-4249-87EF-9865D48E52A3}" srcOrd="9" destOrd="0" presId="urn:microsoft.com/office/officeart/2005/8/layout/cycle8"/>
    <dgm:cxn modelId="{3DE6F535-927D-44FB-9077-98DEE137E8B1}" type="presParOf" srcId="{9DD68C6C-DA7D-4B02-AE8A-8DE412EB9321}" destId="{DC38EEEE-F83A-4E89-97D1-1E5BD8649D1F}" srcOrd="10" destOrd="0" presId="urn:microsoft.com/office/officeart/2005/8/layout/cycle8"/>
    <dgm:cxn modelId="{8C69B5F9-350A-47DC-8D15-765C3CC1A84C}" type="presParOf" srcId="{9DD68C6C-DA7D-4B02-AE8A-8DE412EB9321}" destId="{375F3A0E-FE77-4FF7-8C03-577D6981AC5A}" srcOrd="11" destOrd="0" presId="urn:microsoft.com/office/officeart/2005/8/layout/cycle8"/>
    <dgm:cxn modelId="{0C57B93B-C6AD-4B23-9E0C-2770F5D0FEDB}" type="presParOf" srcId="{9DD68C6C-DA7D-4B02-AE8A-8DE412EB9321}" destId="{E3B2F1D3-A978-4A09-881B-6F98143EAC44}" srcOrd="12" destOrd="0" presId="urn:microsoft.com/office/officeart/2005/8/layout/cycle8"/>
    <dgm:cxn modelId="{D93D0DFD-A209-4755-A0EA-0A883B72462A}" type="presParOf" srcId="{9DD68C6C-DA7D-4B02-AE8A-8DE412EB9321}" destId="{E38A3DE6-8C4F-4ECF-BC71-7DDC3859D4DC}" srcOrd="13" destOrd="0" presId="urn:microsoft.com/office/officeart/2005/8/layout/cycle8"/>
    <dgm:cxn modelId="{A5E10377-EED2-48CD-AD1D-0606E4516B6F}" type="presParOf" srcId="{9DD68C6C-DA7D-4B02-AE8A-8DE412EB9321}" destId="{D9C2AA7D-180E-488B-8227-414083CDC8D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67D05E-9FFA-4BA1-A65A-C04E885EF7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CE4CB4-8D43-48EC-B77C-23554F00805E}">
      <dgm:prSet phldrT="[Text]"/>
      <dgm:spPr/>
      <dgm:t>
        <a:bodyPr/>
        <a:lstStyle/>
        <a:p>
          <a:r>
            <a:rPr lang="en-US" dirty="0" smtClean="0"/>
            <a:t>Offer the healthcare provider a window into each unique patient experience</a:t>
          </a:r>
          <a:endParaRPr lang="en-US" dirty="0"/>
        </a:p>
      </dgm:t>
    </dgm:pt>
    <dgm:pt modelId="{5562C124-5F8B-4D30-A9DC-A7A79785F2B6}" type="parTrans" cxnId="{B9921229-E7AF-401C-A255-06EA376F4241}">
      <dgm:prSet/>
      <dgm:spPr/>
      <dgm:t>
        <a:bodyPr/>
        <a:lstStyle/>
        <a:p>
          <a:endParaRPr lang="en-US"/>
        </a:p>
      </dgm:t>
    </dgm:pt>
    <dgm:pt modelId="{485E4BC0-CF5F-4BD8-B0A1-FE16539FBF85}" type="sibTrans" cxnId="{B9921229-E7AF-401C-A255-06EA376F4241}">
      <dgm:prSet/>
      <dgm:spPr/>
      <dgm:t>
        <a:bodyPr/>
        <a:lstStyle/>
        <a:p>
          <a:endParaRPr lang="en-US"/>
        </a:p>
      </dgm:t>
    </dgm:pt>
    <dgm:pt modelId="{D6FFB030-49F2-41A8-BF4F-13501CBBBDB2}">
      <dgm:prSet phldrT="[Text]"/>
      <dgm:spPr/>
      <dgm:t>
        <a:bodyPr/>
        <a:lstStyle/>
        <a:p>
          <a:r>
            <a:rPr lang="en-US" dirty="0" smtClean="0"/>
            <a:t>Can be used to understand how a unique patient’s care needs change over time</a:t>
          </a:r>
          <a:endParaRPr lang="en-US" dirty="0"/>
        </a:p>
      </dgm:t>
    </dgm:pt>
    <dgm:pt modelId="{6B9DEF22-6EC6-4599-A386-8EE0BA9014FD}" type="parTrans" cxnId="{0C6B05E3-32FD-4E88-846B-EB8F5AAFFB3E}">
      <dgm:prSet/>
      <dgm:spPr/>
      <dgm:t>
        <a:bodyPr/>
        <a:lstStyle/>
        <a:p>
          <a:endParaRPr lang="en-US"/>
        </a:p>
      </dgm:t>
    </dgm:pt>
    <dgm:pt modelId="{7CA24856-4C4B-4690-B5D1-8E2D737CC0B5}" type="sibTrans" cxnId="{0C6B05E3-32FD-4E88-846B-EB8F5AAFFB3E}">
      <dgm:prSet/>
      <dgm:spPr/>
      <dgm:t>
        <a:bodyPr/>
        <a:lstStyle/>
        <a:p>
          <a:endParaRPr lang="en-US"/>
        </a:p>
      </dgm:t>
    </dgm:pt>
    <dgm:pt modelId="{429176F9-E99E-4629-B7FC-3B91D9AABEE6}">
      <dgm:prSet phldrT="[Text]"/>
      <dgm:spPr/>
      <dgm:t>
        <a:bodyPr/>
        <a:lstStyle/>
        <a:p>
          <a:r>
            <a:rPr lang="en-US" dirty="0" smtClean="0"/>
            <a:t>Can be used as a communication tool to talk about what matter’s to the patient</a:t>
          </a:r>
          <a:endParaRPr lang="en-US" dirty="0"/>
        </a:p>
      </dgm:t>
    </dgm:pt>
    <dgm:pt modelId="{7432CBBF-B952-47DA-8AE8-B3F8BEAB5530}" type="parTrans" cxnId="{4BDA109A-358D-4FF2-B3FF-CFE29F072117}">
      <dgm:prSet/>
      <dgm:spPr/>
      <dgm:t>
        <a:bodyPr/>
        <a:lstStyle/>
        <a:p>
          <a:endParaRPr lang="en-US"/>
        </a:p>
      </dgm:t>
    </dgm:pt>
    <dgm:pt modelId="{22B7C20D-8FFF-4B94-B811-7EA424E9C23A}" type="sibTrans" cxnId="{4BDA109A-358D-4FF2-B3FF-CFE29F072117}">
      <dgm:prSet/>
      <dgm:spPr/>
      <dgm:t>
        <a:bodyPr/>
        <a:lstStyle/>
        <a:p>
          <a:endParaRPr lang="en-US"/>
        </a:p>
      </dgm:t>
    </dgm:pt>
    <dgm:pt modelId="{F73A33B2-1CBB-4D83-A4BE-034F26C8452B}">
      <dgm:prSet phldrT="[Text]"/>
      <dgm:spPr/>
      <dgm:t>
        <a:bodyPr/>
        <a:lstStyle/>
        <a:p>
          <a:r>
            <a:rPr lang="en-US" dirty="0" smtClean="0"/>
            <a:t>Can drive efficiencies in the clinic by targeting clinical attention to the most pressing concerns or symptoms</a:t>
          </a:r>
          <a:endParaRPr lang="en-US" dirty="0"/>
        </a:p>
      </dgm:t>
    </dgm:pt>
    <dgm:pt modelId="{E42BC117-BC77-4E88-9FD5-E5C0B75EB2BA}" type="parTrans" cxnId="{94CB6B06-D328-424C-8954-DA45AE84BEAA}">
      <dgm:prSet/>
      <dgm:spPr/>
      <dgm:t>
        <a:bodyPr/>
        <a:lstStyle/>
        <a:p>
          <a:endParaRPr lang="en-US"/>
        </a:p>
      </dgm:t>
    </dgm:pt>
    <dgm:pt modelId="{02079042-0965-4C12-A4CE-2C514F19E83A}" type="sibTrans" cxnId="{94CB6B06-D328-424C-8954-DA45AE84BEAA}">
      <dgm:prSet/>
      <dgm:spPr/>
      <dgm:t>
        <a:bodyPr/>
        <a:lstStyle/>
        <a:p>
          <a:endParaRPr lang="en-US"/>
        </a:p>
      </dgm:t>
    </dgm:pt>
    <dgm:pt modelId="{D77AB475-19AB-4FC8-A3A6-C3A685516439}">
      <dgm:prSet phldrT="[Text]"/>
      <dgm:spPr/>
      <dgm:t>
        <a:bodyPr/>
        <a:lstStyle/>
        <a:p>
          <a:r>
            <a:rPr lang="en-US" dirty="0" smtClean="0"/>
            <a:t>Shows respect for the unique patient and allows an informed compassionate approach to care</a:t>
          </a:r>
          <a:endParaRPr lang="en-US" dirty="0"/>
        </a:p>
      </dgm:t>
    </dgm:pt>
    <dgm:pt modelId="{EC2FAEF3-2975-49B7-9101-1BF0BFC01D23}" type="parTrans" cxnId="{ABB6F729-8C82-4630-81B0-B1F6C2634C3F}">
      <dgm:prSet/>
      <dgm:spPr/>
      <dgm:t>
        <a:bodyPr/>
        <a:lstStyle/>
        <a:p>
          <a:endParaRPr lang="en-US"/>
        </a:p>
      </dgm:t>
    </dgm:pt>
    <dgm:pt modelId="{21CFD431-7566-443D-A4F7-72362E560D52}" type="sibTrans" cxnId="{ABB6F729-8C82-4630-81B0-B1F6C2634C3F}">
      <dgm:prSet/>
      <dgm:spPr/>
      <dgm:t>
        <a:bodyPr/>
        <a:lstStyle/>
        <a:p>
          <a:endParaRPr lang="en-US"/>
        </a:p>
      </dgm:t>
    </dgm:pt>
    <dgm:pt modelId="{D165EFC6-4D27-404B-8D72-F6B8DC454419}" type="pres">
      <dgm:prSet presAssocID="{C667D05E-9FFA-4BA1-A65A-C04E885EF7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CD9C83-DBDF-4D62-9C50-4A39304F649D}" type="pres">
      <dgm:prSet presAssocID="{C667D05E-9FFA-4BA1-A65A-C04E885EF7B2}" presName="Name1" presStyleCnt="0"/>
      <dgm:spPr/>
      <dgm:t>
        <a:bodyPr/>
        <a:lstStyle/>
        <a:p>
          <a:endParaRPr lang="en-US"/>
        </a:p>
      </dgm:t>
    </dgm:pt>
    <dgm:pt modelId="{E875EB72-3208-463D-B667-EDF22710DED0}" type="pres">
      <dgm:prSet presAssocID="{C667D05E-9FFA-4BA1-A65A-C04E885EF7B2}" presName="cycle" presStyleCnt="0"/>
      <dgm:spPr/>
      <dgm:t>
        <a:bodyPr/>
        <a:lstStyle/>
        <a:p>
          <a:endParaRPr lang="en-US"/>
        </a:p>
      </dgm:t>
    </dgm:pt>
    <dgm:pt modelId="{4BBA2BA2-E65D-4730-8851-3CAD437D66AE}" type="pres">
      <dgm:prSet presAssocID="{C667D05E-9FFA-4BA1-A65A-C04E885EF7B2}" presName="srcNode" presStyleLbl="node1" presStyleIdx="0" presStyleCnt="5"/>
      <dgm:spPr/>
      <dgm:t>
        <a:bodyPr/>
        <a:lstStyle/>
        <a:p>
          <a:endParaRPr lang="en-US"/>
        </a:p>
      </dgm:t>
    </dgm:pt>
    <dgm:pt modelId="{F45C52FD-1167-465A-B01B-FBF663391EAA}" type="pres">
      <dgm:prSet presAssocID="{C667D05E-9FFA-4BA1-A65A-C04E885EF7B2}" presName="conn" presStyleLbl="parChTrans1D2" presStyleIdx="0" presStyleCnt="1"/>
      <dgm:spPr/>
      <dgm:t>
        <a:bodyPr/>
        <a:lstStyle/>
        <a:p>
          <a:endParaRPr lang="en-US"/>
        </a:p>
      </dgm:t>
    </dgm:pt>
    <dgm:pt modelId="{197F5FF6-3096-4A85-802E-D6B4410F37F6}" type="pres">
      <dgm:prSet presAssocID="{C667D05E-9FFA-4BA1-A65A-C04E885EF7B2}" presName="extraNode" presStyleLbl="node1" presStyleIdx="0" presStyleCnt="5"/>
      <dgm:spPr/>
      <dgm:t>
        <a:bodyPr/>
        <a:lstStyle/>
        <a:p>
          <a:endParaRPr lang="en-US"/>
        </a:p>
      </dgm:t>
    </dgm:pt>
    <dgm:pt modelId="{CDF5B6AD-7FAE-432A-9456-91A83C1C3730}" type="pres">
      <dgm:prSet presAssocID="{C667D05E-9FFA-4BA1-A65A-C04E885EF7B2}" presName="dstNode" presStyleLbl="node1" presStyleIdx="0" presStyleCnt="5"/>
      <dgm:spPr/>
      <dgm:t>
        <a:bodyPr/>
        <a:lstStyle/>
        <a:p>
          <a:endParaRPr lang="en-US"/>
        </a:p>
      </dgm:t>
    </dgm:pt>
    <dgm:pt modelId="{8B9EB777-EA68-455A-8DF9-ABB3035C2DDA}" type="pres">
      <dgm:prSet presAssocID="{6BCE4CB4-8D43-48EC-B77C-23554F00805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86EC3-A590-428E-A53E-7B1F41726B80}" type="pres">
      <dgm:prSet presAssocID="{6BCE4CB4-8D43-48EC-B77C-23554F00805E}" presName="accent_1" presStyleCnt="0"/>
      <dgm:spPr/>
      <dgm:t>
        <a:bodyPr/>
        <a:lstStyle/>
        <a:p>
          <a:endParaRPr lang="en-US"/>
        </a:p>
      </dgm:t>
    </dgm:pt>
    <dgm:pt modelId="{6C932361-18BF-490C-A3FA-9C83FD774102}" type="pres">
      <dgm:prSet presAssocID="{6BCE4CB4-8D43-48EC-B77C-23554F00805E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AE011DC2-4A75-4251-94C5-511285E2D7A0}" type="pres">
      <dgm:prSet presAssocID="{D6FFB030-49F2-41A8-BF4F-13501CBBBDB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35C8C-6172-41DC-8F86-DBCF41D760CB}" type="pres">
      <dgm:prSet presAssocID="{D6FFB030-49F2-41A8-BF4F-13501CBBBDB2}" presName="accent_2" presStyleCnt="0"/>
      <dgm:spPr/>
      <dgm:t>
        <a:bodyPr/>
        <a:lstStyle/>
        <a:p>
          <a:endParaRPr lang="en-US"/>
        </a:p>
      </dgm:t>
    </dgm:pt>
    <dgm:pt modelId="{57D3330F-D0C3-4C1E-87BD-6EC9124E604B}" type="pres">
      <dgm:prSet presAssocID="{D6FFB030-49F2-41A8-BF4F-13501CBBBDB2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8C622A64-22D9-447C-9FA3-366041339E20}" type="pres">
      <dgm:prSet presAssocID="{429176F9-E99E-4629-B7FC-3B91D9AABEE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C326E-7831-41C3-81AB-52F2E0FB2B75}" type="pres">
      <dgm:prSet presAssocID="{429176F9-E99E-4629-B7FC-3B91D9AABEE6}" presName="accent_3" presStyleCnt="0"/>
      <dgm:spPr/>
      <dgm:t>
        <a:bodyPr/>
        <a:lstStyle/>
        <a:p>
          <a:endParaRPr lang="en-US"/>
        </a:p>
      </dgm:t>
    </dgm:pt>
    <dgm:pt modelId="{016F3500-C13F-4625-972A-FBBCEAE6BC42}" type="pres">
      <dgm:prSet presAssocID="{429176F9-E99E-4629-B7FC-3B91D9AABEE6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BF72A63E-BEF4-4FD1-B1DD-F56E5D143AD2}" type="pres">
      <dgm:prSet presAssocID="{F73A33B2-1CBB-4D83-A4BE-034F26C8452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34F96-8DEA-4DDC-AA4D-041EDB08B7AB}" type="pres">
      <dgm:prSet presAssocID="{F73A33B2-1CBB-4D83-A4BE-034F26C8452B}" presName="accent_4" presStyleCnt="0"/>
      <dgm:spPr/>
      <dgm:t>
        <a:bodyPr/>
        <a:lstStyle/>
        <a:p>
          <a:endParaRPr lang="en-US"/>
        </a:p>
      </dgm:t>
    </dgm:pt>
    <dgm:pt modelId="{C753D02E-992F-426D-AC36-D73D2AC91176}" type="pres">
      <dgm:prSet presAssocID="{F73A33B2-1CBB-4D83-A4BE-034F26C8452B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E947D4F4-3CD7-4C97-A6C5-1435C87E8FEC}" type="pres">
      <dgm:prSet presAssocID="{D77AB475-19AB-4FC8-A3A6-C3A68551643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0B668-2502-4903-9FF0-BFC7106CABBF}" type="pres">
      <dgm:prSet presAssocID="{D77AB475-19AB-4FC8-A3A6-C3A685516439}" presName="accent_5" presStyleCnt="0"/>
      <dgm:spPr/>
      <dgm:t>
        <a:bodyPr/>
        <a:lstStyle/>
        <a:p>
          <a:endParaRPr lang="en-US"/>
        </a:p>
      </dgm:t>
    </dgm:pt>
    <dgm:pt modelId="{F7DF8127-F81E-430A-9998-05DA8D89BD95}" type="pres">
      <dgm:prSet presAssocID="{D77AB475-19AB-4FC8-A3A6-C3A685516439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93FB27A6-94B2-4131-B931-9610BD2235B0}" type="presOf" srcId="{C667D05E-9FFA-4BA1-A65A-C04E885EF7B2}" destId="{D165EFC6-4D27-404B-8D72-F6B8DC454419}" srcOrd="0" destOrd="0" presId="urn:microsoft.com/office/officeart/2008/layout/VerticalCurvedList"/>
    <dgm:cxn modelId="{9BCDC4D8-1C81-41B2-A5C9-27C50F817FA0}" type="presOf" srcId="{D6FFB030-49F2-41A8-BF4F-13501CBBBDB2}" destId="{AE011DC2-4A75-4251-94C5-511285E2D7A0}" srcOrd="0" destOrd="0" presId="urn:microsoft.com/office/officeart/2008/layout/VerticalCurvedList"/>
    <dgm:cxn modelId="{4BDA109A-358D-4FF2-B3FF-CFE29F072117}" srcId="{C667D05E-9FFA-4BA1-A65A-C04E885EF7B2}" destId="{429176F9-E99E-4629-B7FC-3B91D9AABEE6}" srcOrd="2" destOrd="0" parTransId="{7432CBBF-B952-47DA-8AE8-B3F8BEAB5530}" sibTransId="{22B7C20D-8FFF-4B94-B811-7EA424E9C23A}"/>
    <dgm:cxn modelId="{60E18F76-A757-4583-8C65-C655B5D6E54B}" type="presOf" srcId="{429176F9-E99E-4629-B7FC-3B91D9AABEE6}" destId="{8C622A64-22D9-447C-9FA3-366041339E20}" srcOrd="0" destOrd="0" presId="urn:microsoft.com/office/officeart/2008/layout/VerticalCurvedList"/>
    <dgm:cxn modelId="{07ABCCDB-AB58-441E-ABE6-E3C3D8532DA3}" type="presOf" srcId="{D77AB475-19AB-4FC8-A3A6-C3A685516439}" destId="{E947D4F4-3CD7-4C97-A6C5-1435C87E8FEC}" srcOrd="0" destOrd="0" presId="urn:microsoft.com/office/officeart/2008/layout/VerticalCurvedList"/>
    <dgm:cxn modelId="{44E29246-45D4-496C-9990-23DF0EDC1517}" type="presOf" srcId="{485E4BC0-CF5F-4BD8-B0A1-FE16539FBF85}" destId="{F45C52FD-1167-465A-B01B-FBF663391EAA}" srcOrd="0" destOrd="0" presId="urn:microsoft.com/office/officeart/2008/layout/VerticalCurvedList"/>
    <dgm:cxn modelId="{B9921229-E7AF-401C-A255-06EA376F4241}" srcId="{C667D05E-9FFA-4BA1-A65A-C04E885EF7B2}" destId="{6BCE4CB4-8D43-48EC-B77C-23554F00805E}" srcOrd="0" destOrd="0" parTransId="{5562C124-5F8B-4D30-A9DC-A7A79785F2B6}" sibTransId="{485E4BC0-CF5F-4BD8-B0A1-FE16539FBF85}"/>
    <dgm:cxn modelId="{A10D3397-694F-4243-8F1C-0A4DFC58C0E1}" type="presOf" srcId="{6BCE4CB4-8D43-48EC-B77C-23554F00805E}" destId="{8B9EB777-EA68-455A-8DF9-ABB3035C2DDA}" srcOrd="0" destOrd="0" presId="urn:microsoft.com/office/officeart/2008/layout/VerticalCurvedList"/>
    <dgm:cxn modelId="{94CB6B06-D328-424C-8954-DA45AE84BEAA}" srcId="{C667D05E-9FFA-4BA1-A65A-C04E885EF7B2}" destId="{F73A33B2-1CBB-4D83-A4BE-034F26C8452B}" srcOrd="3" destOrd="0" parTransId="{E42BC117-BC77-4E88-9FD5-E5C0B75EB2BA}" sibTransId="{02079042-0965-4C12-A4CE-2C514F19E83A}"/>
    <dgm:cxn modelId="{ABB6F729-8C82-4630-81B0-B1F6C2634C3F}" srcId="{C667D05E-9FFA-4BA1-A65A-C04E885EF7B2}" destId="{D77AB475-19AB-4FC8-A3A6-C3A685516439}" srcOrd="4" destOrd="0" parTransId="{EC2FAEF3-2975-49B7-9101-1BF0BFC01D23}" sibTransId="{21CFD431-7566-443D-A4F7-72362E560D52}"/>
    <dgm:cxn modelId="{E9D2F04A-F52E-41C9-9177-936CD664AA71}" type="presOf" srcId="{F73A33B2-1CBB-4D83-A4BE-034F26C8452B}" destId="{BF72A63E-BEF4-4FD1-B1DD-F56E5D143AD2}" srcOrd="0" destOrd="0" presId="urn:microsoft.com/office/officeart/2008/layout/VerticalCurvedList"/>
    <dgm:cxn modelId="{0C6B05E3-32FD-4E88-846B-EB8F5AAFFB3E}" srcId="{C667D05E-9FFA-4BA1-A65A-C04E885EF7B2}" destId="{D6FFB030-49F2-41A8-BF4F-13501CBBBDB2}" srcOrd="1" destOrd="0" parTransId="{6B9DEF22-6EC6-4599-A386-8EE0BA9014FD}" sibTransId="{7CA24856-4C4B-4690-B5D1-8E2D737CC0B5}"/>
    <dgm:cxn modelId="{457B8E2F-B62C-4044-A910-73A773FE9E6A}" type="presParOf" srcId="{D165EFC6-4D27-404B-8D72-F6B8DC454419}" destId="{F1CD9C83-DBDF-4D62-9C50-4A39304F649D}" srcOrd="0" destOrd="0" presId="urn:microsoft.com/office/officeart/2008/layout/VerticalCurvedList"/>
    <dgm:cxn modelId="{51CBDC08-1D1D-4686-85B4-C52C73AC9513}" type="presParOf" srcId="{F1CD9C83-DBDF-4D62-9C50-4A39304F649D}" destId="{E875EB72-3208-463D-B667-EDF22710DED0}" srcOrd="0" destOrd="0" presId="urn:microsoft.com/office/officeart/2008/layout/VerticalCurvedList"/>
    <dgm:cxn modelId="{136A68F8-D664-49AF-A9FB-70449DFBC44F}" type="presParOf" srcId="{E875EB72-3208-463D-B667-EDF22710DED0}" destId="{4BBA2BA2-E65D-4730-8851-3CAD437D66AE}" srcOrd="0" destOrd="0" presId="urn:microsoft.com/office/officeart/2008/layout/VerticalCurvedList"/>
    <dgm:cxn modelId="{8A298AF9-E86D-4956-A312-B327143C5E0C}" type="presParOf" srcId="{E875EB72-3208-463D-B667-EDF22710DED0}" destId="{F45C52FD-1167-465A-B01B-FBF663391EAA}" srcOrd="1" destOrd="0" presId="urn:microsoft.com/office/officeart/2008/layout/VerticalCurvedList"/>
    <dgm:cxn modelId="{E5625856-CB28-4682-B573-B9ECD35C30A8}" type="presParOf" srcId="{E875EB72-3208-463D-B667-EDF22710DED0}" destId="{197F5FF6-3096-4A85-802E-D6B4410F37F6}" srcOrd="2" destOrd="0" presId="urn:microsoft.com/office/officeart/2008/layout/VerticalCurvedList"/>
    <dgm:cxn modelId="{B9C734B1-36C2-430A-879B-CDA61B71FC14}" type="presParOf" srcId="{E875EB72-3208-463D-B667-EDF22710DED0}" destId="{CDF5B6AD-7FAE-432A-9456-91A83C1C3730}" srcOrd="3" destOrd="0" presId="urn:microsoft.com/office/officeart/2008/layout/VerticalCurvedList"/>
    <dgm:cxn modelId="{6F041CB6-C37A-43C5-9EB5-53E449D99B05}" type="presParOf" srcId="{F1CD9C83-DBDF-4D62-9C50-4A39304F649D}" destId="{8B9EB777-EA68-455A-8DF9-ABB3035C2DDA}" srcOrd="1" destOrd="0" presId="urn:microsoft.com/office/officeart/2008/layout/VerticalCurvedList"/>
    <dgm:cxn modelId="{AED4FDBA-B8A6-42BE-93B6-AE79F3FA93EA}" type="presParOf" srcId="{F1CD9C83-DBDF-4D62-9C50-4A39304F649D}" destId="{D7286EC3-A590-428E-A53E-7B1F41726B80}" srcOrd="2" destOrd="0" presId="urn:microsoft.com/office/officeart/2008/layout/VerticalCurvedList"/>
    <dgm:cxn modelId="{E6742A7D-3BF5-433F-876F-89F703D2A352}" type="presParOf" srcId="{D7286EC3-A590-428E-A53E-7B1F41726B80}" destId="{6C932361-18BF-490C-A3FA-9C83FD774102}" srcOrd="0" destOrd="0" presId="urn:microsoft.com/office/officeart/2008/layout/VerticalCurvedList"/>
    <dgm:cxn modelId="{78EC65BD-D93E-4338-813D-F906EFEC6A40}" type="presParOf" srcId="{F1CD9C83-DBDF-4D62-9C50-4A39304F649D}" destId="{AE011DC2-4A75-4251-94C5-511285E2D7A0}" srcOrd="3" destOrd="0" presId="urn:microsoft.com/office/officeart/2008/layout/VerticalCurvedList"/>
    <dgm:cxn modelId="{23753DCE-E7B7-44EB-A395-D2D14DDE205D}" type="presParOf" srcId="{F1CD9C83-DBDF-4D62-9C50-4A39304F649D}" destId="{4F835C8C-6172-41DC-8F86-DBCF41D760CB}" srcOrd="4" destOrd="0" presId="urn:microsoft.com/office/officeart/2008/layout/VerticalCurvedList"/>
    <dgm:cxn modelId="{EA3F9A19-1A66-48EC-AE8C-01EAFB185045}" type="presParOf" srcId="{4F835C8C-6172-41DC-8F86-DBCF41D760CB}" destId="{57D3330F-D0C3-4C1E-87BD-6EC9124E604B}" srcOrd="0" destOrd="0" presId="urn:microsoft.com/office/officeart/2008/layout/VerticalCurvedList"/>
    <dgm:cxn modelId="{C42CCD9B-4853-4017-A079-D4ADB244890E}" type="presParOf" srcId="{F1CD9C83-DBDF-4D62-9C50-4A39304F649D}" destId="{8C622A64-22D9-447C-9FA3-366041339E20}" srcOrd="5" destOrd="0" presId="urn:microsoft.com/office/officeart/2008/layout/VerticalCurvedList"/>
    <dgm:cxn modelId="{51F59AE6-8DCD-4F1B-B480-72CDDAEF569E}" type="presParOf" srcId="{F1CD9C83-DBDF-4D62-9C50-4A39304F649D}" destId="{C04C326E-7831-41C3-81AB-52F2E0FB2B75}" srcOrd="6" destOrd="0" presId="urn:microsoft.com/office/officeart/2008/layout/VerticalCurvedList"/>
    <dgm:cxn modelId="{87EED10D-1778-4AA3-8EBD-DD62FA264FE2}" type="presParOf" srcId="{C04C326E-7831-41C3-81AB-52F2E0FB2B75}" destId="{016F3500-C13F-4625-972A-FBBCEAE6BC42}" srcOrd="0" destOrd="0" presId="urn:microsoft.com/office/officeart/2008/layout/VerticalCurvedList"/>
    <dgm:cxn modelId="{9CC49F3B-8334-421F-A0CE-5DB030941F4A}" type="presParOf" srcId="{F1CD9C83-DBDF-4D62-9C50-4A39304F649D}" destId="{BF72A63E-BEF4-4FD1-B1DD-F56E5D143AD2}" srcOrd="7" destOrd="0" presId="urn:microsoft.com/office/officeart/2008/layout/VerticalCurvedList"/>
    <dgm:cxn modelId="{882767CA-3131-4B1C-B318-49EDC3E0355D}" type="presParOf" srcId="{F1CD9C83-DBDF-4D62-9C50-4A39304F649D}" destId="{B5734F96-8DEA-4DDC-AA4D-041EDB08B7AB}" srcOrd="8" destOrd="0" presId="urn:microsoft.com/office/officeart/2008/layout/VerticalCurvedList"/>
    <dgm:cxn modelId="{BFD2031F-9762-429E-BDCB-EA9733777D22}" type="presParOf" srcId="{B5734F96-8DEA-4DDC-AA4D-041EDB08B7AB}" destId="{C753D02E-992F-426D-AC36-D73D2AC91176}" srcOrd="0" destOrd="0" presId="urn:microsoft.com/office/officeart/2008/layout/VerticalCurvedList"/>
    <dgm:cxn modelId="{86F063B7-E3DA-4D54-A8B3-D1434BE87763}" type="presParOf" srcId="{F1CD9C83-DBDF-4D62-9C50-4A39304F649D}" destId="{E947D4F4-3CD7-4C97-A6C5-1435C87E8FEC}" srcOrd="9" destOrd="0" presId="urn:microsoft.com/office/officeart/2008/layout/VerticalCurvedList"/>
    <dgm:cxn modelId="{65931A73-DA82-4C60-A7DD-01A227534B11}" type="presParOf" srcId="{F1CD9C83-DBDF-4D62-9C50-4A39304F649D}" destId="{2390B668-2502-4903-9FF0-BFC7106CABBF}" srcOrd="10" destOrd="0" presId="urn:microsoft.com/office/officeart/2008/layout/VerticalCurvedList"/>
    <dgm:cxn modelId="{5E512B95-786E-49AE-A62C-E2E617161A98}" type="presParOf" srcId="{2390B668-2502-4903-9FF0-BFC7106CABBF}" destId="{F7DF8127-F81E-430A-9998-05DA8D89BD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BF680B-6876-4033-A01B-DA883058A0C9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451624-4B6F-4E3B-AF79-EE9AF26A044D}">
      <dgm:prSet phldrT="[Text]"/>
      <dgm:spPr/>
      <dgm:t>
        <a:bodyPr/>
        <a:lstStyle/>
        <a:p>
          <a:pPr algn="r"/>
          <a:endParaRPr lang="en-US" dirty="0"/>
        </a:p>
      </dgm:t>
    </dgm:pt>
    <dgm:pt modelId="{9316EF2D-039D-42F7-A591-A2B168FB4AFA}" type="parTrans" cxnId="{CA89EBC8-C20A-45D2-9FD3-395C76873CE4}">
      <dgm:prSet/>
      <dgm:spPr/>
      <dgm:t>
        <a:bodyPr/>
        <a:lstStyle/>
        <a:p>
          <a:endParaRPr lang="en-US"/>
        </a:p>
      </dgm:t>
    </dgm:pt>
    <dgm:pt modelId="{26101EEA-2084-4718-A89A-CABB0472DE1A}" type="sibTrans" cxnId="{CA89EBC8-C20A-45D2-9FD3-395C76873CE4}">
      <dgm:prSet/>
      <dgm:spPr/>
      <dgm:t>
        <a:bodyPr/>
        <a:lstStyle/>
        <a:p>
          <a:endParaRPr lang="en-US"/>
        </a:p>
      </dgm:t>
    </dgm:pt>
    <dgm:pt modelId="{EC16F641-02A7-4AC9-A979-63A3AC94341E}">
      <dgm:prSet phldrT="[Text]"/>
      <dgm:spPr/>
      <dgm:t>
        <a:bodyPr/>
        <a:lstStyle/>
        <a:p>
          <a:r>
            <a:rPr lang="en-US" dirty="0"/>
            <a:t>Patient completes symptom screening tool (PRO measure)</a:t>
          </a:r>
        </a:p>
      </dgm:t>
    </dgm:pt>
    <dgm:pt modelId="{121024E9-388A-4BEF-8EE6-30A4A92AEEE8}" type="parTrans" cxnId="{1609DEA9-E954-4049-8910-C6F9618FF511}">
      <dgm:prSet/>
      <dgm:spPr/>
      <dgm:t>
        <a:bodyPr/>
        <a:lstStyle/>
        <a:p>
          <a:endParaRPr lang="en-US"/>
        </a:p>
      </dgm:t>
    </dgm:pt>
    <dgm:pt modelId="{4B0C0BCA-77D3-4515-9155-ED3C20319698}" type="sibTrans" cxnId="{1609DEA9-E954-4049-8910-C6F9618FF511}">
      <dgm:prSet/>
      <dgm:spPr/>
      <dgm:t>
        <a:bodyPr/>
        <a:lstStyle/>
        <a:p>
          <a:endParaRPr lang="en-US"/>
        </a:p>
      </dgm:t>
    </dgm:pt>
    <dgm:pt modelId="{E08F4CC2-5AC2-44C8-8D39-7A66DD68F29C}">
      <dgm:prSet phldrT="[Text]"/>
      <dgm:spPr/>
      <dgm:t>
        <a:bodyPr/>
        <a:lstStyle/>
        <a:p>
          <a:endParaRPr lang="en-US" dirty="0"/>
        </a:p>
      </dgm:t>
    </dgm:pt>
    <dgm:pt modelId="{89C2D61E-142F-4B1F-A2A1-6469F9E83984}" type="parTrans" cxnId="{8A4F1F9C-B995-4422-90CF-86D28F2CD0AE}">
      <dgm:prSet/>
      <dgm:spPr/>
      <dgm:t>
        <a:bodyPr/>
        <a:lstStyle/>
        <a:p>
          <a:endParaRPr lang="en-US"/>
        </a:p>
      </dgm:t>
    </dgm:pt>
    <dgm:pt modelId="{A3AB581A-4E1B-494E-B69C-49B5AC72783B}" type="sibTrans" cxnId="{8A4F1F9C-B995-4422-90CF-86D28F2CD0AE}">
      <dgm:prSet/>
      <dgm:spPr/>
      <dgm:t>
        <a:bodyPr/>
        <a:lstStyle/>
        <a:p>
          <a:endParaRPr lang="en-US"/>
        </a:p>
      </dgm:t>
    </dgm:pt>
    <dgm:pt modelId="{39DFB626-CA61-4909-ADF7-FF254073B8CA}">
      <dgm:prSet phldrT="[Text]"/>
      <dgm:spPr/>
      <dgm:t>
        <a:bodyPr/>
        <a:lstStyle/>
        <a:p>
          <a:r>
            <a:rPr lang="en-US" dirty="0"/>
            <a:t>Conversation occurs between patient and staff to identify most troubling concern</a:t>
          </a:r>
        </a:p>
      </dgm:t>
    </dgm:pt>
    <dgm:pt modelId="{7FBD3D95-F070-4E04-BAD8-AA6571215E01}" type="parTrans" cxnId="{248A09E8-D4C2-4348-A9AE-F11777034FE9}">
      <dgm:prSet/>
      <dgm:spPr/>
      <dgm:t>
        <a:bodyPr/>
        <a:lstStyle/>
        <a:p>
          <a:endParaRPr lang="en-US"/>
        </a:p>
      </dgm:t>
    </dgm:pt>
    <dgm:pt modelId="{234D0565-13F2-4ADD-BA13-57B68C50C5BB}" type="sibTrans" cxnId="{248A09E8-D4C2-4348-A9AE-F11777034FE9}">
      <dgm:prSet/>
      <dgm:spPr/>
      <dgm:t>
        <a:bodyPr/>
        <a:lstStyle/>
        <a:p>
          <a:endParaRPr lang="en-US"/>
        </a:p>
      </dgm:t>
    </dgm:pt>
    <dgm:pt modelId="{363D4C1D-4C0B-40D0-8D15-02648E0B8C00}">
      <dgm:prSet phldrT="[Text]"/>
      <dgm:spPr/>
      <dgm:t>
        <a:bodyPr/>
        <a:lstStyle/>
        <a:p>
          <a:endParaRPr lang="en-US" dirty="0"/>
        </a:p>
      </dgm:t>
    </dgm:pt>
    <dgm:pt modelId="{92813AA5-41D2-4017-88CE-8E5A44B3BB26}" type="parTrans" cxnId="{61677C80-310B-4246-BF83-B2FA00593CDF}">
      <dgm:prSet/>
      <dgm:spPr/>
      <dgm:t>
        <a:bodyPr/>
        <a:lstStyle/>
        <a:p>
          <a:endParaRPr lang="en-US"/>
        </a:p>
      </dgm:t>
    </dgm:pt>
    <dgm:pt modelId="{A6C753F7-A695-4DCB-9D7B-69D684F1A75B}" type="sibTrans" cxnId="{61677C80-310B-4246-BF83-B2FA00593CDF}">
      <dgm:prSet/>
      <dgm:spPr/>
      <dgm:t>
        <a:bodyPr/>
        <a:lstStyle/>
        <a:p>
          <a:endParaRPr lang="en-US"/>
        </a:p>
      </dgm:t>
    </dgm:pt>
    <dgm:pt modelId="{FEFA939C-960E-43E6-934F-06DCE6D394CC}">
      <dgm:prSet phldrT="[Text]"/>
      <dgm:spPr/>
      <dgm:t>
        <a:bodyPr/>
        <a:lstStyle/>
        <a:p>
          <a:r>
            <a:rPr lang="en-US" dirty="0"/>
            <a:t>Shared decision making between HCP and patient to identify most helpful intervention</a:t>
          </a:r>
        </a:p>
      </dgm:t>
    </dgm:pt>
    <dgm:pt modelId="{6CCD5DDB-3C86-4771-AAB8-F1F5D9A44B22}" type="parTrans" cxnId="{EAFEE9EE-E772-4359-8AC5-F283F0425F55}">
      <dgm:prSet/>
      <dgm:spPr/>
      <dgm:t>
        <a:bodyPr/>
        <a:lstStyle/>
        <a:p>
          <a:endParaRPr lang="en-US"/>
        </a:p>
      </dgm:t>
    </dgm:pt>
    <dgm:pt modelId="{CE46D985-2583-4883-B2A4-EED7C2911D94}" type="sibTrans" cxnId="{EAFEE9EE-E772-4359-8AC5-F283F0425F55}">
      <dgm:prSet/>
      <dgm:spPr/>
      <dgm:t>
        <a:bodyPr/>
        <a:lstStyle/>
        <a:p>
          <a:endParaRPr lang="en-US"/>
        </a:p>
      </dgm:t>
    </dgm:pt>
    <dgm:pt modelId="{C329FC44-275E-4F33-A6CB-102FD360446D}">
      <dgm:prSet phldrT="[Text]"/>
      <dgm:spPr/>
      <dgm:t>
        <a:bodyPr/>
        <a:lstStyle/>
        <a:p>
          <a:endParaRPr lang="en-US" dirty="0"/>
        </a:p>
      </dgm:t>
    </dgm:pt>
    <dgm:pt modelId="{E9E77BF4-A14E-4335-AB77-B7E6A2878F26}" type="parTrans" cxnId="{7E588C9B-34A6-4254-93F5-8B0357B8F7C0}">
      <dgm:prSet/>
      <dgm:spPr/>
      <dgm:t>
        <a:bodyPr/>
        <a:lstStyle/>
        <a:p>
          <a:endParaRPr lang="en-US"/>
        </a:p>
      </dgm:t>
    </dgm:pt>
    <dgm:pt modelId="{03F8C22F-2975-494F-A685-A71B2891E7A0}" type="sibTrans" cxnId="{7E588C9B-34A6-4254-93F5-8B0357B8F7C0}">
      <dgm:prSet/>
      <dgm:spPr/>
      <dgm:t>
        <a:bodyPr/>
        <a:lstStyle/>
        <a:p>
          <a:endParaRPr lang="en-US"/>
        </a:p>
      </dgm:t>
    </dgm:pt>
    <dgm:pt modelId="{318DFE9C-7472-454A-BB72-FBC479C92CF7}">
      <dgm:prSet phldrT="[Text]"/>
      <dgm:spPr/>
      <dgm:t>
        <a:bodyPr/>
        <a:lstStyle/>
        <a:p>
          <a:r>
            <a:rPr lang="en-US" dirty="0"/>
            <a:t>Action taken – either self-management by patient or clinical intervention or referral by HCP</a:t>
          </a:r>
        </a:p>
      </dgm:t>
    </dgm:pt>
    <dgm:pt modelId="{E92FC273-6C73-4875-AD2E-8B67B9FED56B}" type="parTrans" cxnId="{13630AE4-2419-4789-ABF5-BD608F424815}">
      <dgm:prSet/>
      <dgm:spPr/>
      <dgm:t>
        <a:bodyPr/>
        <a:lstStyle/>
        <a:p>
          <a:endParaRPr lang="en-US"/>
        </a:p>
      </dgm:t>
    </dgm:pt>
    <dgm:pt modelId="{923CA832-1676-4BFE-9F0B-DCA80A614069}" type="sibTrans" cxnId="{13630AE4-2419-4789-ABF5-BD608F424815}">
      <dgm:prSet/>
      <dgm:spPr/>
      <dgm:t>
        <a:bodyPr/>
        <a:lstStyle/>
        <a:p>
          <a:endParaRPr lang="en-US"/>
        </a:p>
      </dgm:t>
    </dgm:pt>
    <dgm:pt modelId="{AB31F9A6-46D3-4370-83F9-E879278095DC}" type="pres">
      <dgm:prSet presAssocID="{3DBF680B-6876-4033-A01B-DA883058A0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CDFB1-AB9E-4D23-95E9-112A3997662B}" type="pres">
      <dgm:prSet presAssocID="{5E451624-4B6F-4E3B-AF79-EE9AF26A044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40631-83CF-4E9B-B7D9-8DF0EE765862}" type="pres">
      <dgm:prSet presAssocID="{5E451624-4B6F-4E3B-AF79-EE9AF26A044D}" presName="bgRect" presStyleLbl="node1" presStyleIdx="0" presStyleCnt="4"/>
      <dgm:spPr/>
      <dgm:t>
        <a:bodyPr/>
        <a:lstStyle/>
        <a:p>
          <a:endParaRPr lang="en-US"/>
        </a:p>
      </dgm:t>
    </dgm:pt>
    <dgm:pt modelId="{676117EF-325D-4EE9-A967-6D983A0A2488}" type="pres">
      <dgm:prSet presAssocID="{5E451624-4B6F-4E3B-AF79-EE9AF26A044D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BAA2F-D9ED-46A5-B201-4106DF6107DD}" type="pres">
      <dgm:prSet presAssocID="{5E451624-4B6F-4E3B-AF79-EE9AF26A044D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5E4D7-D10B-4ECD-9FEF-EEF004480EC8}" type="pres">
      <dgm:prSet presAssocID="{26101EEA-2084-4718-A89A-CABB0472DE1A}" presName="hSp" presStyleCnt="0"/>
      <dgm:spPr/>
      <dgm:t>
        <a:bodyPr/>
        <a:lstStyle/>
        <a:p>
          <a:endParaRPr lang="en-US"/>
        </a:p>
      </dgm:t>
    </dgm:pt>
    <dgm:pt modelId="{5120E2F8-A905-4052-94FC-7CF22237E5CF}" type="pres">
      <dgm:prSet presAssocID="{26101EEA-2084-4718-A89A-CABB0472DE1A}" presName="vProcSp" presStyleCnt="0"/>
      <dgm:spPr/>
      <dgm:t>
        <a:bodyPr/>
        <a:lstStyle/>
        <a:p>
          <a:endParaRPr lang="en-US"/>
        </a:p>
      </dgm:t>
    </dgm:pt>
    <dgm:pt modelId="{07DE348A-1FDF-408C-AE78-CF2AD500D03F}" type="pres">
      <dgm:prSet presAssocID="{26101EEA-2084-4718-A89A-CABB0472DE1A}" presName="vSp1" presStyleCnt="0"/>
      <dgm:spPr/>
      <dgm:t>
        <a:bodyPr/>
        <a:lstStyle/>
        <a:p>
          <a:endParaRPr lang="en-US"/>
        </a:p>
      </dgm:t>
    </dgm:pt>
    <dgm:pt modelId="{3334F2B4-0A4E-4338-8D70-3A6C997EFB1C}" type="pres">
      <dgm:prSet presAssocID="{26101EEA-2084-4718-A89A-CABB0472DE1A}" presName="simulatedConn" presStyleLbl="solidFgAcc1" presStyleIdx="0" presStyleCnt="3"/>
      <dgm:spPr/>
      <dgm:t>
        <a:bodyPr/>
        <a:lstStyle/>
        <a:p>
          <a:endParaRPr lang="en-US"/>
        </a:p>
      </dgm:t>
    </dgm:pt>
    <dgm:pt modelId="{085B56FF-EF8B-4693-AA50-276A154BA415}" type="pres">
      <dgm:prSet presAssocID="{26101EEA-2084-4718-A89A-CABB0472DE1A}" presName="vSp2" presStyleCnt="0"/>
      <dgm:spPr/>
      <dgm:t>
        <a:bodyPr/>
        <a:lstStyle/>
        <a:p>
          <a:endParaRPr lang="en-US"/>
        </a:p>
      </dgm:t>
    </dgm:pt>
    <dgm:pt modelId="{490A2CD5-7500-4CF8-98F8-237718DF95C0}" type="pres">
      <dgm:prSet presAssocID="{26101EEA-2084-4718-A89A-CABB0472DE1A}" presName="sibTrans" presStyleCnt="0"/>
      <dgm:spPr/>
      <dgm:t>
        <a:bodyPr/>
        <a:lstStyle/>
        <a:p>
          <a:endParaRPr lang="en-US"/>
        </a:p>
      </dgm:t>
    </dgm:pt>
    <dgm:pt modelId="{162B04B4-7F74-4C9A-8977-225140D02B79}" type="pres">
      <dgm:prSet presAssocID="{E08F4CC2-5AC2-44C8-8D39-7A66DD68F29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61EA-9543-442A-85DE-640C801F24EC}" type="pres">
      <dgm:prSet presAssocID="{E08F4CC2-5AC2-44C8-8D39-7A66DD68F29C}" presName="bgRect" presStyleLbl="node1" presStyleIdx="1" presStyleCnt="4"/>
      <dgm:spPr/>
      <dgm:t>
        <a:bodyPr/>
        <a:lstStyle/>
        <a:p>
          <a:endParaRPr lang="en-US"/>
        </a:p>
      </dgm:t>
    </dgm:pt>
    <dgm:pt modelId="{58674631-7BDC-478D-97D1-E17866CF31FF}" type="pres">
      <dgm:prSet presAssocID="{E08F4CC2-5AC2-44C8-8D39-7A66DD68F29C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CECCA-2050-46E8-AD54-3625E3964557}" type="pres">
      <dgm:prSet presAssocID="{E08F4CC2-5AC2-44C8-8D39-7A66DD68F29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13D11-835C-4908-B88B-49280AB9B33D}" type="pres">
      <dgm:prSet presAssocID="{A3AB581A-4E1B-494E-B69C-49B5AC72783B}" presName="hSp" presStyleCnt="0"/>
      <dgm:spPr/>
      <dgm:t>
        <a:bodyPr/>
        <a:lstStyle/>
        <a:p>
          <a:endParaRPr lang="en-US"/>
        </a:p>
      </dgm:t>
    </dgm:pt>
    <dgm:pt modelId="{184991A2-ED76-448F-BDA0-037A30CF095B}" type="pres">
      <dgm:prSet presAssocID="{A3AB581A-4E1B-494E-B69C-49B5AC72783B}" presName="vProcSp" presStyleCnt="0"/>
      <dgm:spPr/>
      <dgm:t>
        <a:bodyPr/>
        <a:lstStyle/>
        <a:p>
          <a:endParaRPr lang="en-US"/>
        </a:p>
      </dgm:t>
    </dgm:pt>
    <dgm:pt modelId="{F6DB17A9-7E2A-426F-93CE-4DDFCE530FC9}" type="pres">
      <dgm:prSet presAssocID="{A3AB581A-4E1B-494E-B69C-49B5AC72783B}" presName="vSp1" presStyleCnt="0"/>
      <dgm:spPr/>
      <dgm:t>
        <a:bodyPr/>
        <a:lstStyle/>
        <a:p>
          <a:endParaRPr lang="en-US"/>
        </a:p>
      </dgm:t>
    </dgm:pt>
    <dgm:pt modelId="{F58BFE43-4F61-4C3F-A830-E49B6537F66D}" type="pres">
      <dgm:prSet presAssocID="{A3AB581A-4E1B-494E-B69C-49B5AC72783B}" presName="simulatedConn" presStyleLbl="solidFgAcc1" presStyleIdx="1" presStyleCnt="3"/>
      <dgm:spPr/>
      <dgm:t>
        <a:bodyPr/>
        <a:lstStyle/>
        <a:p>
          <a:endParaRPr lang="en-US"/>
        </a:p>
      </dgm:t>
    </dgm:pt>
    <dgm:pt modelId="{C7C43B4C-C94A-46C4-9A72-7B213FC11B2E}" type="pres">
      <dgm:prSet presAssocID="{A3AB581A-4E1B-494E-B69C-49B5AC72783B}" presName="vSp2" presStyleCnt="0"/>
      <dgm:spPr/>
      <dgm:t>
        <a:bodyPr/>
        <a:lstStyle/>
        <a:p>
          <a:endParaRPr lang="en-US"/>
        </a:p>
      </dgm:t>
    </dgm:pt>
    <dgm:pt modelId="{13874864-0C90-4CDE-BB3B-86BED4DA7FBC}" type="pres">
      <dgm:prSet presAssocID="{A3AB581A-4E1B-494E-B69C-49B5AC72783B}" presName="sibTrans" presStyleCnt="0"/>
      <dgm:spPr/>
      <dgm:t>
        <a:bodyPr/>
        <a:lstStyle/>
        <a:p>
          <a:endParaRPr lang="en-US"/>
        </a:p>
      </dgm:t>
    </dgm:pt>
    <dgm:pt modelId="{FA33A43E-5B5A-4655-BD96-C5AB9C48C60D}" type="pres">
      <dgm:prSet presAssocID="{363D4C1D-4C0B-40D0-8D15-02648E0B8C0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1746F-FD06-4681-BF72-251F267471EA}" type="pres">
      <dgm:prSet presAssocID="{363D4C1D-4C0B-40D0-8D15-02648E0B8C00}" presName="bgRect" presStyleLbl="node1" presStyleIdx="2" presStyleCnt="4"/>
      <dgm:spPr/>
      <dgm:t>
        <a:bodyPr/>
        <a:lstStyle/>
        <a:p>
          <a:endParaRPr lang="en-US"/>
        </a:p>
      </dgm:t>
    </dgm:pt>
    <dgm:pt modelId="{68B95F77-3B93-4D72-9638-B3D8A1DD8DBC}" type="pres">
      <dgm:prSet presAssocID="{363D4C1D-4C0B-40D0-8D15-02648E0B8C00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0AA20-A350-4664-A3CC-29B9E8DC3721}" type="pres">
      <dgm:prSet presAssocID="{363D4C1D-4C0B-40D0-8D15-02648E0B8C0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38EA5-AAD6-42CC-8183-73319CB9011B}" type="pres">
      <dgm:prSet presAssocID="{A6C753F7-A695-4DCB-9D7B-69D684F1A75B}" presName="hSp" presStyleCnt="0"/>
      <dgm:spPr/>
      <dgm:t>
        <a:bodyPr/>
        <a:lstStyle/>
        <a:p>
          <a:endParaRPr lang="en-US"/>
        </a:p>
      </dgm:t>
    </dgm:pt>
    <dgm:pt modelId="{9A68401C-6DB5-4AB5-9503-029B1ADB1C48}" type="pres">
      <dgm:prSet presAssocID="{A6C753F7-A695-4DCB-9D7B-69D684F1A75B}" presName="vProcSp" presStyleCnt="0"/>
      <dgm:spPr/>
      <dgm:t>
        <a:bodyPr/>
        <a:lstStyle/>
        <a:p>
          <a:endParaRPr lang="en-US"/>
        </a:p>
      </dgm:t>
    </dgm:pt>
    <dgm:pt modelId="{2427B034-25A1-43BB-9FB2-71F5D35F9118}" type="pres">
      <dgm:prSet presAssocID="{A6C753F7-A695-4DCB-9D7B-69D684F1A75B}" presName="vSp1" presStyleCnt="0"/>
      <dgm:spPr/>
      <dgm:t>
        <a:bodyPr/>
        <a:lstStyle/>
        <a:p>
          <a:endParaRPr lang="en-US"/>
        </a:p>
      </dgm:t>
    </dgm:pt>
    <dgm:pt modelId="{EC853E8E-8323-4EAF-B5D3-68ECA06142E0}" type="pres">
      <dgm:prSet presAssocID="{A6C753F7-A695-4DCB-9D7B-69D684F1A75B}" presName="simulatedConn" presStyleLbl="solidFgAcc1" presStyleIdx="2" presStyleCnt="3"/>
      <dgm:spPr/>
      <dgm:t>
        <a:bodyPr/>
        <a:lstStyle/>
        <a:p>
          <a:endParaRPr lang="en-US"/>
        </a:p>
      </dgm:t>
    </dgm:pt>
    <dgm:pt modelId="{2D1D07B9-8A90-4E3F-BDF6-414EBA318CF7}" type="pres">
      <dgm:prSet presAssocID="{A6C753F7-A695-4DCB-9D7B-69D684F1A75B}" presName="vSp2" presStyleCnt="0"/>
      <dgm:spPr/>
      <dgm:t>
        <a:bodyPr/>
        <a:lstStyle/>
        <a:p>
          <a:endParaRPr lang="en-US"/>
        </a:p>
      </dgm:t>
    </dgm:pt>
    <dgm:pt modelId="{AB440A1D-46A2-4EB9-BA2D-AFDE54EFFE31}" type="pres">
      <dgm:prSet presAssocID="{A6C753F7-A695-4DCB-9D7B-69D684F1A75B}" presName="sibTrans" presStyleCnt="0"/>
      <dgm:spPr/>
      <dgm:t>
        <a:bodyPr/>
        <a:lstStyle/>
        <a:p>
          <a:endParaRPr lang="en-US"/>
        </a:p>
      </dgm:t>
    </dgm:pt>
    <dgm:pt modelId="{3DE00634-F98B-4CDB-A726-99CB1C5E158E}" type="pres">
      <dgm:prSet presAssocID="{C329FC44-275E-4F33-A6CB-102FD360446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2BF80-059B-421C-8686-7781E7DF0273}" type="pres">
      <dgm:prSet presAssocID="{C329FC44-275E-4F33-A6CB-102FD360446D}" presName="bgRect" presStyleLbl="node1" presStyleIdx="3" presStyleCnt="4"/>
      <dgm:spPr/>
      <dgm:t>
        <a:bodyPr/>
        <a:lstStyle/>
        <a:p>
          <a:endParaRPr lang="en-US"/>
        </a:p>
      </dgm:t>
    </dgm:pt>
    <dgm:pt modelId="{6AA9129C-1301-4362-BAC9-C9C32270981C}" type="pres">
      <dgm:prSet presAssocID="{C329FC44-275E-4F33-A6CB-102FD360446D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ADFAB-7456-4AC7-B08A-8A253C92B8A4}" type="pres">
      <dgm:prSet presAssocID="{C329FC44-275E-4F33-A6CB-102FD360446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4ACE3-2588-442D-8E68-47C5C147C6EB}" type="presOf" srcId="{E08F4CC2-5AC2-44C8-8D39-7A66DD68F29C}" destId="{58674631-7BDC-478D-97D1-E17866CF31FF}" srcOrd="1" destOrd="0" presId="urn:microsoft.com/office/officeart/2005/8/layout/hProcess7"/>
    <dgm:cxn modelId="{9587FEC6-88BE-494D-BA7D-0856786D68F2}" type="presOf" srcId="{39DFB626-CA61-4909-ADF7-FF254073B8CA}" destId="{750CECCA-2050-46E8-AD54-3625E3964557}" srcOrd="0" destOrd="0" presId="urn:microsoft.com/office/officeart/2005/8/layout/hProcess7"/>
    <dgm:cxn modelId="{8A4F1F9C-B995-4422-90CF-86D28F2CD0AE}" srcId="{3DBF680B-6876-4033-A01B-DA883058A0C9}" destId="{E08F4CC2-5AC2-44C8-8D39-7A66DD68F29C}" srcOrd="1" destOrd="0" parTransId="{89C2D61E-142F-4B1F-A2A1-6469F9E83984}" sibTransId="{A3AB581A-4E1B-494E-B69C-49B5AC72783B}"/>
    <dgm:cxn modelId="{FD4A647E-F45B-4A8B-9C7A-5061EF1EA10F}" type="presOf" srcId="{C329FC44-275E-4F33-A6CB-102FD360446D}" destId="{1A32BF80-059B-421C-8686-7781E7DF0273}" srcOrd="0" destOrd="0" presId="urn:microsoft.com/office/officeart/2005/8/layout/hProcess7"/>
    <dgm:cxn modelId="{1609DEA9-E954-4049-8910-C6F9618FF511}" srcId="{5E451624-4B6F-4E3B-AF79-EE9AF26A044D}" destId="{EC16F641-02A7-4AC9-A979-63A3AC94341E}" srcOrd="0" destOrd="0" parTransId="{121024E9-388A-4BEF-8EE6-30A4A92AEEE8}" sibTransId="{4B0C0BCA-77D3-4515-9155-ED3C20319698}"/>
    <dgm:cxn modelId="{27A20B84-9C08-49E2-A4D6-EBEF887F0146}" type="presOf" srcId="{E08F4CC2-5AC2-44C8-8D39-7A66DD68F29C}" destId="{D3A661EA-9543-442A-85DE-640C801F24EC}" srcOrd="0" destOrd="0" presId="urn:microsoft.com/office/officeart/2005/8/layout/hProcess7"/>
    <dgm:cxn modelId="{5651B3E1-D254-4AD1-A510-E6D5BB1740FA}" type="presOf" srcId="{C329FC44-275E-4F33-A6CB-102FD360446D}" destId="{6AA9129C-1301-4362-BAC9-C9C32270981C}" srcOrd="1" destOrd="0" presId="urn:microsoft.com/office/officeart/2005/8/layout/hProcess7"/>
    <dgm:cxn modelId="{27D3BBE8-EFCC-4CE8-8129-D1C8452E79CA}" type="presOf" srcId="{5E451624-4B6F-4E3B-AF79-EE9AF26A044D}" destId="{97540631-83CF-4E9B-B7D9-8DF0EE765862}" srcOrd="0" destOrd="0" presId="urn:microsoft.com/office/officeart/2005/8/layout/hProcess7"/>
    <dgm:cxn modelId="{EAFEE9EE-E772-4359-8AC5-F283F0425F55}" srcId="{363D4C1D-4C0B-40D0-8D15-02648E0B8C00}" destId="{FEFA939C-960E-43E6-934F-06DCE6D394CC}" srcOrd="0" destOrd="0" parTransId="{6CCD5DDB-3C86-4771-AAB8-F1F5D9A44B22}" sibTransId="{CE46D985-2583-4883-B2A4-EED7C2911D94}"/>
    <dgm:cxn modelId="{61677C80-310B-4246-BF83-B2FA00593CDF}" srcId="{3DBF680B-6876-4033-A01B-DA883058A0C9}" destId="{363D4C1D-4C0B-40D0-8D15-02648E0B8C00}" srcOrd="2" destOrd="0" parTransId="{92813AA5-41D2-4017-88CE-8E5A44B3BB26}" sibTransId="{A6C753F7-A695-4DCB-9D7B-69D684F1A75B}"/>
    <dgm:cxn modelId="{83E1D3E5-DB61-4281-B7A7-02FC8E552CAB}" type="presOf" srcId="{FEFA939C-960E-43E6-934F-06DCE6D394CC}" destId="{6770AA20-A350-4664-A3CC-29B9E8DC3721}" srcOrd="0" destOrd="0" presId="urn:microsoft.com/office/officeart/2005/8/layout/hProcess7"/>
    <dgm:cxn modelId="{E084938A-7065-46FE-8ED9-5B69C612676A}" type="presOf" srcId="{318DFE9C-7472-454A-BB72-FBC479C92CF7}" destId="{148ADFAB-7456-4AC7-B08A-8A253C92B8A4}" srcOrd="0" destOrd="0" presId="urn:microsoft.com/office/officeart/2005/8/layout/hProcess7"/>
    <dgm:cxn modelId="{5E5DEF05-C634-4E45-ADF3-2FAD732F7971}" type="presOf" srcId="{3DBF680B-6876-4033-A01B-DA883058A0C9}" destId="{AB31F9A6-46D3-4370-83F9-E879278095DC}" srcOrd="0" destOrd="0" presId="urn:microsoft.com/office/officeart/2005/8/layout/hProcess7"/>
    <dgm:cxn modelId="{7E588C9B-34A6-4254-93F5-8B0357B8F7C0}" srcId="{3DBF680B-6876-4033-A01B-DA883058A0C9}" destId="{C329FC44-275E-4F33-A6CB-102FD360446D}" srcOrd="3" destOrd="0" parTransId="{E9E77BF4-A14E-4335-AB77-B7E6A2878F26}" sibTransId="{03F8C22F-2975-494F-A685-A71B2891E7A0}"/>
    <dgm:cxn modelId="{D95A6257-8AA2-41F1-8186-66C54FBE002D}" type="presOf" srcId="{5E451624-4B6F-4E3B-AF79-EE9AF26A044D}" destId="{676117EF-325D-4EE9-A967-6D983A0A2488}" srcOrd="1" destOrd="0" presId="urn:microsoft.com/office/officeart/2005/8/layout/hProcess7"/>
    <dgm:cxn modelId="{4FA30AAC-7102-4FA9-A643-64D75BFC7DD5}" type="presOf" srcId="{363D4C1D-4C0B-40D0-8D15-02648E0B8C00}" destId="{9EF1746F-FD06-4681-BF72-251F267471EA}" srcOrd="0" destOrd="0" presId="urn:microsoft.com/office/officeart/2005/8/layout/hProcess7"/>
    <dgm:cxn modelId="{CA89EBC8-C20A-45D2-9FD3-395C76873CE4}" srcId="{3DBF680B-6876-4033-A01B-DA883058A0C9}" destId="{5E451624-4B6F-4E3B-AF79-EE9AF26A044D}" srcOrd="0" destOrd="0" parTransId="{9316EF2D-039D-42F7-A591-A2B168FB4AFA}" sibTransId="{26101EEA-2084-4718-A89A-CABB0472DE1A}"/>
    <dgm:cxn modelId="{248A09E8-D4C2-4348-A9AE-F11777034FE9}" srcId="{E08F4CC2-5AC2-44C8-8D39-7A66DD68F29C}" destId="{39DFB626-CA61-4909-ADF7-FF254073B8CA}" srcOrd="0" destOrd="0" parTransId="{7FBD3D95-F070-4E04-BAD8-AA6571215E01}" sibTransId="{234D0565-13F2-4ADD-BA13-57B68C50C5BB}"/>
    <dgm:cxn modelId="{82F7CE29-170D-4200-A12F-C451724EA8FE}" type="presOf" srcId="{363D4C1D-4C0B-40D0-8D15-02648E0B8C00}" destId="{68B95F77-3B93-4D72-9638-B3D8A1DD8DBC}" srcOrd="1" destOrd="0" presId="urn:microsoft.com/office/officeart/2005/8/layout/hProcess7"/>
    <dgm:cxn modelId="{13630AE4-2419-4789-ABF5-BD608F424815}" srcId="{C329FC44-275E-4F33-A6CB-102FD360446D}" destId="{318DFE9C-7472-454A-BB72-FBC479C92CF7}" srcOrd="0" destOrd="0" parTransId="{E92FC273-6C73-4875-AD2E-8B67B9FED56B}" sibTransId="{923CA832-1676-4BFE-9F0B-DCA80A614069}"/>
    <dgm:cxn modelId="{40958D01-EEDD-4634-ACAA-6B89326608D4}" type="presOf" srcId="{EC16F641-02A7-4AC9-A979-63A3AC94341E}" destId="{F2CBAA2F-D9ED-46A5-B201-4106DF6107DD}" srcOrd="0" destOrd="0" presId="urn:microsoft.com/office/officeart/2005/8/layout/hProcess7"/>
    <dgm:cxn modelId="{EA3B9220-FE89-43C2-B251-4324CA11349A}" type="presParOf" srcId="{AB31F9A6-46D3-4370-83F9-E879278095DC}" destId="{974CDFB1-AB9E-4D23-95E9-112A3997662B}" srcOrd="0" destOrd="0" presId="urn:microsoft.com/office/officeart/2005/8/layout/hProcess7"/>
    <dgm:cxn modelId="{4FCBBE00-D225-440A-9984-D2E3F5CD18A4}" type="presParOf" srcId="{974CDFB1-AB9E-4D23-95E9-112A3997662B}" destId="{97540631-83CF-4E9B-B7D9-8DF0EE765862}" srcOrd="0" destOrd="0" presId="urn:microsoft.com/office/officeart/2005/8/layout/hProcess7"/>
    <dgm:cxn modelId="{2296F39A-2D0D-4340-8590-F62863E85908}" type="presParOf" srcId="{974CDFB1-AB9E-4D23-95E9-112A3997662B}" destId="{676117EF-325D-4EE9-A967-6D983A0A2488}" srcOrd="1" destOrd="0" presId="urn:microsoft.com/office/officeart/2005/8/layout/hProcess7"/>
    <dgm:cxn modelId="{5FA2874B-B941-402E-8836-93CB47BBB81B}" type="presParOf" srcId="{974CDFB1-AB9E-4D23-95E9-112A3997662B}" destId="{F2CBAA2F-D9ED-46A5-B201-4106DF6107DD}" srcOrd="2" destOrd="0" presId="urn:microsoft.com/office/officeart/2005/8/layout/hProcess7"/>
    <dgm:cxn modelId="{638FFF20-EE42-4020-9280-88719335AAD5}" type="presParOf" srcId="{AB31F9A6-46D3-4370-83F9-E879278095DC}" destId="{C465E4D7-D10B-4ECD-9FEF-EEF004480EC8}" srcOrd="1" destOrd="0" presId="urn:microsoft.com/office/officeart/2005/8/layout/hProcess7"/>
    <dgm:cxn modelId="{D9D38267-3A41-4D5E-9224-4A62B3CE2218}" type="presParOf" srcId="{AB31F9A6-46D3-4370-83F9-E879278095DC}" destId="{5120E2F8-A905-4052-94FC-7CF22237E5CF}" srcOrd="2" destOrd="0" presId="urn:microsoft.com/office/officeart/2005/8/layout/hProcess7"/>
    <dgm:cxn modelId="{1F1F0372-591F-4DE2-83AE-1F386BA2FD6B}" type="presParOf" srcId="{5120E2F8-A905-4052-94FC-7CF22237E5CF}" destId="{07DE348A-1FDF-408C-AE78-CF2AD500D03F}" srcOrd="0" destOrd="0" presId="urn:microsoft.com/office/officeart/2005/8/layout/hProcess7"/>
    <dgm:cxn modelId="{6AB28FED-D4F2-4268-AFF5-A309A775EC04}" type="presParOf" srcId="{5120E2F8-A905-4052-94FC-7CF22237E5CF}" destId="{3334F2B4-0A4E-4338-8D70-3A6C997EFB1C}" srcOrd="1" destOrd="0" presId="urn:microsoft.com/office/officeart/2005/8/layout/hProcess7"/>
    <dgm:cxn modelId="{B4084125-F432-40B5-9260-F45AC73A6F8C}" type="presParOf" srcId="{5120E2F8-A905-4052-94FC-7CF22237E5CF}" destId="{085B56FF-EF8B-4693-AA50-276A154BA415}" srcOrd="2" destOrd="0" presId="urn:microsoft.com/office/officeart/2005/8/layout/hProcess7"/>
    <dgm:cxn modelId="{BAD1AD78-3607-4C83-8D01-A0D075B83CFC}" type="presParOf" srcId="{AB31F9A6-46D3-4370-83F9-E879278095DC}" destId="{490A2CD5-7500-4CF8-98F8-237718DF95C0}" srcOrd="3" destOrd="0" presId="urn:microsoft.com/office/officeart/2005/8/layout/hProcess7"/>
    <dgm:cxn modelId="{E46CFDB6-C821-4A8C-8864-80C055BCE420}" type="presParOf" srcId="{AB31F9A6-46D3-4370-83F9-E879278095DC}" destId="{162B04B4-7F74-4C9A-8977-225140D02B79}" srcOrd="4" destOrd="0" presId="urn:microsoft.com/office/officeart/2005/8/layout/hProcess7"/>
    <dgm:cxn modelId="{7916C0E1-C96D-4296-84E8-D2A164907E2A}" type="presParOf" srcId="{162B04B4-7F74-4C9A-8977-225140D02B79}" destId="{D3A661EA-9543-442A-85DE-640C801F24EC}" srcOrd="0" destOrd="0" presId="urn:microsoft.com/office/officeart/2005/8/layout/hProcess7"/>
    <dgm:cxn modelId="{85CDA77E-4C25-4EC1-9552-30545BEB8283}" type="presParOf" srcId="{162B04B4-7F74-4C9A-8977-225140D02B79}" destId="{58674631-7BDC-478D-97D1-E17866CF31FF}" srcOrd="1" destOrd="0" presId="urn:microsoft.com/office/officeart/2005/8/layout/hProcess7"/>
    <dgm:cxn modelId="{FC8CBDC4-6614-475B-A5A9-650704AEDCC7}" type="presParOf" srcId="{162B04B4-7F74-4C9A-8977-225140D02B79}" destId="{750CECCA-2050-46E8-AD54-3625E3964557}" srcOrd="2" destOrd="0" presId="urn:microsoft.com/office/officeart/2005/8/layout/hProcess7"/>
    <dgm:cxn modelId="{24BABA91-1158-4258-B9DC-D90977DB0DDC}" type="presParOf" srcId="{AB31F9A6-46D3-4370-83F9-E879278095DC}" destId="{4A113D11-835C-4908-B88B-49280AB9B33D}" srcOrd="5" destOrd="0" presId="urn:microsoft.com/office/officeart/2005/8/layout/hProcess7"/>
    <dgm:cxn modelId="{7DB87F37-8DDD-44E8-96F6-AD2AD1D06F78}" type="presParOf" srcId="{AB31F9A6-46D3-4370-83F9-E879278095DC}" destId="{184991A2-ED76-448F-BDA0-037A30CF095B}" srcOrd="6" destOrd="0" presId="urn:microsoft.com/office/officeart/2005/8/layout/hProcess7"/>
    <dgm:cxn modelId="{0AAF32E8-E7C9-4951-B41C-1D6B65406346}" type="presParOf" srcId="{184991A2-ED76-448F-BDA0-037A30CF095B}" destId="{F6DB17A9-7E2A-426F-93CE-4DDFCE530FC9}" srcOrd="0" destOrd="0" presId="urn:microsoft.com/office/officeart/2005/8/layout/hProcess7"/>
    <dgm:cxn modelId="{382960C3-DC24-4C6C-9FE5-F419BAEF91CF}" type="presParOf" srcId="{184991A2-ED76-448F-BDA0-037A30CF095B}" destId="{F58BFE43-4F61-4C3F-A830-E49B6537F66D}" srcOrd="1" destOrd="0" presId="urn:microsoft.com/office/officeart/2005/8/layout/hProcess7"/>
    <dgm:cxn modelId="{E8E71442-D587-4044-A7DC-B8500E803EBA}" type="presParOf" srcId="{184991A2-ED76-448F-BDA0-037A30CF095B}" destId="{C7C43B4C-C94A-46C4-9A72-7B213FC11B2E}" srcOrd="2" destOrd="0" presId="urn:microsoft.com/office/officeart/2005/8/layout/hProcess7"/>
    <dgm:cxn modelId="{BD59EEAD-0B0C-4573-9C8B-18CA21500589}" type="presParOf" srcId="{AB31F9A6-46D3-4370-83F9-E879278095DC}" destId="{13874864-0C90-4CDE-BB3B-86BED4DA7FBC}" srcOrd="7" destOrd="0" presId="urn:microsoft.com/office/officeart/2005/8/layout/hProcess7"/>
    <dgm:cxn modelId="{11C96634-2AA0-4160-B690-F447C20A896C}" type="presParOf" srcId="{AB31F9A6-46D3-4370-83F9-E879278095DC}" destId="{FA33A43E-5B5A-4655-BD96-C5AB9C48C60D}" srcOrd="8" destOrd="0" presId="urn:microsoft.com/office/officeart/2005/8/layout/hProcess7"/>
    <dgm:cxn modelId="{F471C98E-3A23-4F4E-B1C3-0199A6B1C2CC}" type="presParOf" srcId="{FA33A43E-5B5A-4655-BD96-C5AB9C48C60D}" destId="{9EF1746F-FD06-4681-BF72-251F267471EA}" srcOrd="0" destOrd="0" presId="urn:microsoft.com/office/officeart/2005/8/layout/hProcess7"/>
    <dgm:cxn modelId="{B9AE3966-CA44-46FE-B033-6C1D6B78A6B5}" type="presParOf" srcId="{FA33A43E-5B5A-4655-BD96-C5AB9C48C60D}" destId="{68B95F77-3B93-4D72-9638-B3D8A1DD8DBC}" srcOrd="1" destOrd="0" presId="urn:microsoft.com/office/officeart/2005/8/layout/hProcess7"/>
    <dgm:cxn modelId="{5EFECFF6-90C0-4125-8FD8-A0B0C1E5FE51}" type="presParOf" srcId="{FA33A43E-5B5A-4655-BD96-C5AB9C48C60D}" destId="{6770AA20-A350-4664-A3CC-29B9E8DC3721}" srcOrd="2" destOrd="0" presId="urn:microsoft.com/office/officeart/2005/8/layout/hProcess7"/>
    <dgm:cxn modelId="{291A35EF-763A-45D2-A887-7A24797C98DC}" type="presParOf" srcId="{AB31F9A6-46D3-4370-83F9-E879278095DC}" destId="{55938EA5-AAD6-42CC-8183-73319CB9011B}" srcOrd="9" destOrd="0" presId="urn:microsoft.com/office/officeart/2005/8/layout/hProcess7"/>
    <dgm:cxn modelId="{96031B5F-CC86-4348-9313-6069A5E02E76}" type="presParOf" srcId="{AB31F9A6-46D3-4370-83F9-E879278095DC}" destId="{9A68401C-6DB5-4AB5-9503-029B1ADB1C48}" srcOrd="10" destOrd="0" presId="urn:microsoft.com/office/officeart/2005/8/layout/hProcess7"/>
    <dgm:cxn modelId="{DE4DBCA6-D298-46D4-B04B-ABDE24E9109A}" type="presParOf" srcId="{9A68401C-6DB5-4AB5-9503-029B1ADB1C48}" destId="{2427B034-25A1-43BB-9FB2-71F5D35F9118}" srcOrd="0" destOrd="0" presId="urn:microsoft.com/office/officeart/2005/8/layout/hProcess7"/>
    <dgm:cxn modelId="{8F4E32CC-2A7F-4D90-AF64-E536E798B822}" type="presParOf" srcId="{9A68401C-6DB5-4AB5-9503-029B1ADB1C48}" destId="{EC853E8E-8323-4EAF-B5D3-68ECA06142E0}" srcOrd="1" destOrd="0" presId="urn:microsoft.com/office/officeart/2005/8/layout/hProcess7"/>
    <dgm:cxn modelId="{6FC2B157-7111-4ED6-B950-92DB50CAD9EA}" type="presParOf" srcId="{9A68401C-6DB5-4AB5-9503-029B1ADB1C48}" destId="{2D1D07B9-8A90-4E3F-BDF6-414EBA318CF7}" srcOrd="2" destOrd="0" presId="urn:microsoft.com/office/officeart/2005/8/layout/hProcess7"/>
    <dgm:cxn modelId="{BCC7E091-1031-44B5-9C7B-27240A20A96B}" type="presParOf" srcId="{AB31F9A6-46D3-4370-83F9-E879278095DC}" destId="{AB440A1D-46A2-4EB9-BA2D-AFDE54EFFE31}" srcOrd="11" destOrd="0" presId="urn:microsoft.com/office/officeart/2005/8/layout/hProcess7"/>
    <dgm:cxn modelId="{479412C3-7F76-4B71-A36F-7D7D96D655B3}" type="presParOf" srcId="{AB31F9A6-46D3-4370-83F9-E879278095DC}" destId="{3DE00634-F98B-4CDB-A726-99CB1C5E158E}" srcOrd="12" destOrd="0" presId="urn:microsoft.com/office/officeart/2005/8/layout/hProcess7"/>
    <dgm:cxn modelId="{8E2C7FAA-C37D-475F-BF6A-5C569515AEC1}" type="presParOf" srcId="{3DE00634-F98B-4CDB-A726-99CB1C5E158E}" destId="{1A32BF80-059B-421C-8686-7781E7DF0273}" srcOrd="0" destOrd="0" presId="urn:microsoft.com/office/officeart/2005/8/layout/hProcess7"/>
    <dgm:cxn modelId="{4D395BBF-F54A-47D9-8953-70E9EEA00276}" type="presParOf" srcId="{3DE00634-F98B-4CDB-A726-99CB1C5E158E}" destId="{6AA9129C-1301-4362-BAC9-C9C32270981C}" srcOrd="1" destOrd="0" presId="urn:microsoft.com/office/officeart/2005/8/layout/hProcess7"/>
    <dgm:cxn modelId="{24AB0755-B780-4971-ADB0-C175D798487D}" type="presParOf" srcId="{3DE00634-F98B-4CDB-A726-99CB1C5E158E}" destId="{148ADFAB-7456-4AC7-B08A-8A253C92B8A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742622-4715-4670-9F08-1F656865497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90E208-E0F2-4E29-8ABB-4DA21AAD84DC}">
      <dgm:prSet phldrT="[Text]"/>
      <dgm:spPr/>
      <dgm:t>
        <a:bodyPr/>
        <a:lstStyle/>
        <a:p>
          <a:r>
            <a:rPr lang="en-US" dirty="0" smtClean="0"/>
            <a:t>Q1 2018-19</a:t>
          </a:r>
          <a:endParaRPr lang="en-US" dirty="0"/>
        </a:p>
      </dgm:t>
    </dgm:pt>
    <dgm:pt modelId="{8927F0C0-B5ED-41C5-AD1B-F39AE8FD6311}" type="parTrans" cxnId="{B610296D-C502-4A39-A5DA-449992FDC251}">
      <dgm:prSet/>
      <dgm:spPr/>
      <dgm:t>
        <a:bodyPr/>
        <a:lstStyle/>
        <a:p>
          <a:endParaRPr lang="en-US"/>
        </a:p>
      </dgm:t>
    </dgm:pt>
    <dgm:pt modelId="{BD49D3F4-B16B-49E4-9E9E-DAA273C0C5AB}" type="sibTrans" cxnId="{B610296D-C502-4A39-A5DA-449992FDC251}">
      <dgm:prSet/>
      <dgm:spPr/>
      <dgm:t>
        <a:bodyPr/>
        <a:lstStyle/>
        <a:p>
          <a:endParaRPr lang="en-US"/>
        </a:p>
      </dgm:t>
    </dgm:pt>
    <dgm:pt modelId="{00DA862F-80C6-482C-9282-9760A1059B4F}">
      <dgm:prSet phldrT="[Text]"/>
      <dgm:spPr/>
      <dgm:t>
        <a:bodyPr/>
        <a:lstStyle/>
        <a:p>
          <a:r>
            <a:rPr lang="en-US" b="1" dirty="0" smtClean="0"/>
            <a:t>Unique patients </a:t>
          </a:r>
          <a:r>
            <a:rPr lang="en-US" dirty="0" smtClean="0"/>
            <a:t>who completed at least 1 PPF </a:t>
          </a:r>
          <a:r>
            <a:rPr lang="en-US" b="1" dirty="0" smtClean="0"/>
            <a:t>17,465</a:t>
          </a:r>
          <a:endParaRPr lang="en-US" dirty="0" smtClean="0"/>
        </a:p>
        <a:p>
          <a:r>
            <a:rPr lang="en-US" dirty="0" smtClean="0"/>
            <a:t>Total number of PPFs completed </a:t>
          </a:r>
          <a:r>
            <a:rPr lang="en-US" b="1" dirty="0" smtClean="0"/>
            <a:t>19,779</a:t>
          </a:r>
          <a:endParaRPr lang="en-US" b="1" dirty="0"/>
        </a:p>
      </dgm:t>
    </dgm:pt>
    <dgm:pt modelId="{A1C31C4C-49DF-4405-AAF3-5D8FA01F5267}" type="parTrans" cxnId="{AE2A3FCC-494B-4614-AED3-5D0967AE0A40}">
      <dgm:prSet/>
      <dgm:spPr/>
      <dgm:t>
        <a:bodyPr/>
        <a:lstStyle/>
        <a:p>
          <a:endParaRPr lang="en-US"/>
        </a:p>
      </dgm:t>
    </dgm:pt>
    <dgm:pt modelId="{133D6741-9AD5-4322-B787-770A02B82EC9}" type="sibTrans" cxnId="{AE2A3FCC-494B-4614-AED3-5D0967AE0A40}">
      <dgm:prSet/>
      <dgm:spPr/>
      <dgm:t>
        <a:bodyPr/>
        <a:lstStyle/>
        <a:p>
          <a:endParaRPr lang="en-US"/>
        </a:p>
      </dgm:t>
    </dgm:pt>
    <dgm:pt modelId="{B3BE9680-8568-46A5-BC2B-2FA6D2C60CE4}">
      <dgm:prSet phldrT="[Text]"/>
      <dgm:spPr/>
      <dgm:t>
        <a:bodyPr/>
        <a:lstStyle/>
        <a:p>
          <a:r>
            <a:rPr lang="en-US" dirty="0" smtClean="0"/>
            <a:t>Q2 2018-19</a:t>
          </a:r>
          <a:endParaRPr lang="en-US" dirty="0"/>
        </a:p>
      </dgm:t>
    </dgm:pt>
    <dgm:pt modelId="{1DAE955A-B74C-44F9-8405-522DD9F06D38}" type="parTrans" cxnId="{B8B56382-E5C3-4AD0-AFB2-3F6BA08700A5}">
      <dgm:prSet/>
      <dgm:spPr/>
      <dgm:t>
        <a:bodyPr/>
        <a:lstStyle/>
        <a:p>
          <a:endParaRPr lang="en-US"/>
        </a:p>
      </dgm:t>
    </dgm:pt>
    <dgm:pt modelId="{98BF7015-519A-46C0-8AE6-154C0D7C2A6A}" type="sibTrans" cxnId="{B8B56382-E5C3-4AD0-AFB2-3F6BA08700A5}">
      <dgm:prSet/>
      <dgm:spPr/>
      <dgm:t>
        <a:bodyPr/>
        <a:lstStyle/>
        <a:p>
          <a:endParaRPr lang="en-US"/>
        </a:p>
      </dgm:t>
    </dgm:pt>
    <dgm:pt modelId="{E316557C-7BB1-4682-A639-300F635BCE49}">
      <dgm:prSet phldrT="[Text]"/>
      <dgm:spPr/>
      <dgm:t>
        <a:bodyPr/>
        <a:lstStyle/>
        <a:p>
          <a:r>
            <a:rPr lang="en-US" b="1" dirty="0" smtClean="0"/>
            <a:t>Unique patients </a:t>
          </a:r>
          <a:r>
            <a:rPr lang="en-US" dirty="0" smtClean="0"/>
            <a:t>who completed at least 1 PPF </a:t>
          </a:r>
          <a:r>
            <a:rPr lang="en-US" b="1" dirty="0" smtClean="0"/>
            <a:t>18,304</a:t>
          </a:r>
          <a:endParaRPr lang="en-US" b="1" dirty="0"/>
        </a:p>
      </dgm:t>
    </dgm:pt>
    <dgm:pt modelId="{51CED5B8-EF32-4834-8474-6697817907D2}" type="parTrans" cxnId="{57B57491-B3D0-4C5D-8A74-BDF45815E447}">
      <dgm:prSet/>
      <dgm:spPr/>
      <dgm:t>
        <a:bodyPr/>
        <a:lstStyle/>
        <a:p>
          <a:endParaRPr lang="en-US"/>
        </a:p>
      </dgm:t>
    </dgm:pt>
    <dgm:pt modelId="{5E5D6457-429A-487D-ABF3-4342B3FFEC51}" type="sibTrans" cxnId="{57B57491-B3D0-4C5D-8A74-BDF45815E447}">
      <dgm:prSet/>
      <dgm:spPr/>
      <dgm:t>
        <a:bodyPr/>
        <a:lstStyle/>
        <a:p>
          <a:endParaRPr lang="en-US"/>
        </a:p>
      </dgm:t>
    </dgm:pt>
    <dgm:pt modelId="{A179E6BB-E283-4AE3-B83C-CA647A3B336C}">
      <dgm:prSet phldrT="[Text]"/>
      <dgm:spPr/>
      <dgm:t>
        <a:bodyPr/>
        <a:lstStyle/>
        <a:p>
          <a:r>
            <a:rPr lang="en-US" dirty="0" smtClean="0"/>
            <a:t>Q3 2018-19</a:t>
          </a:r>
          <a:endParaRPr lang="en-US" dirty="0"/>
        </a:p>
      </dgm:t>
    </dgm:pt>
    <dgm:pt modelId="{CAF648FA-52DF-439F-B0FB-BB09D5E95EED}" type="parTrans" cxnId="{9E4B6EC8-C79F-4197-9F24-66E8D0A88442}">
      <dgm:prSet/>
      <dgm:spPr/>
      <dgm:t>
        <a:bodyPr/>
        <a:lstStyle/>
        <a:p>
          <a:endParaRPr lang="en-US"/>
        </a:p>
      </dgm:t>
    </dgm:pt>
    <dgm:pt modelId="{C2346723-1D0C-4530-98BE-0B838EA713D8}" type="sibTrans" cxnId="{9E4B6EC8-C79F-4197-9F24-66E8D0A88442}">
      <dgm:prSet/>
      <dgm:spPr/>
      <dgm:t>
        <a:bodyPr/>
        <a:lstStyle/>
        <a:p>
          <a:endParaRPr lang="en-US"/>
        </a:p>
      </dgm:t>
    </dgm:pt>
    <dgm:pt modelId="{96BAF97B-A04F-4596-8B5F-482D83518474}">
      <dgm:prSet phldrT="[Text]"/>
      <dgm:spPr/>
      <dgm:t>
        <a:bodyPr/>
        <a:lstStyle/>
        <a:p>
          <a:r>
            <a:rPr lang="en-US" b="1" dirty="0" smtClean="0"/>
            <a:t>Unique patients </a:t>
          </a:r>
          <a:r>
            <a:rPr lang="en-US" dirty="0" smtClean="0"/>
            <a:t>who completed at least 1 PPF </a:t>
          </a:r>
          <a:r>
            <a:rPr lang="en-US" b="1" dirty="0" smtClean="0"/>
            <a:t>18,932</a:t>
          </a:r>
          <a:endParaRPr lang="en-US" b="1" dirty="0"/>
        </a:p>
      </dgm:t>
    </dgm:pt>
    <dgm:pt modelId="{0E0A9CE7-DFDF-4B94-A5EF-FD750D1F3BE9}" type="parTrans" cxnId="{5A69462A-D868-4FD0-8046-B558DA290735}">
      <dgm:prSet/>
      <dgm:spPr/>
      <dgm:t>
        <a:bodyPr/>
        <a:lstStyle/>
        <a:p>
          <a:endParaRPr lang="en-US"/>
        </a:p>
      </dgm:t>
    </dgm:pt>
    <dgm:pt modelId="{B8F195D7-9EF9-4A92-970F-FAE81F80B325}" type="sibTrans" cxnId="{5A69462A-D868-4FD0-8046-B558DA290735}">
      <dgm:prSet/>
      <dgm:spPr/>
      <dgm:t>
        <a:bodyPr/>
        <a:lstStyle/>
        <a:p>
          <a:endParaRPr lang="en-US"/>
        </a:p>
      </dgm:t>
    </dgm:pt>
    <dgm:pt modelId="{7E227D8C-796B-4CF4-A27F-31C17F4DB0EF}">
      <dgm:prSet/>
      <dgm:spPr/>
      <dgm:t>
        <a:bodyPr/>
        <a:lstStyle/>
        <a:p>
          <a:endParaRPr lang="en-US" dirty="0" smtClean="0"/>
        </a:p>
      </dgm:t>
    </dgm:pt>
    <dgm:pt modelId="{1E0BB84D-3692-4F7D-A94C-F8C1983E80E8}" type="parTrans" cxnId="{D2EBA8BC-2912-4E34-A944-B203C843CB92}">
      <dgm:prSet/>
      <dgm:spPr/>
      <dgm:t>
        <a:bodyPr/>
        <a:lstStyle/>
        <a:p>
          <a:endParaRPr lang="en-US"/>
        </a:p>
      </dgm:t>
    </dgm:pt>
    <dgm:pt modelId="{AE89BFAA-5D4A-431C-A06C-ED17BA4FBA52}" type="sibTrans" cxnId="{D2EBA8BC-2912-4E34-A944-B203C843CB92}">
      <dgm:prSet/>
      <dgm:spPr/>
      <dgm:t>
        <a:bodyPr/>
        <a:lstStyle/>
        <a:p>
          <a:endParaRPr lang="en-US"/>
        </a:p>
      </dgm:t>
    </dgm:pt>
    <dgm:pt modelId="{92FFA777-61D2-430E-A8E8-7C91BE4A16A5}">
      <dgm:prSet/>
      <dgm:spPr/>
      <dgm:t>
        <a:bodyPr/>
        <a:lstStyle/>
        <a:p>
          <a:r>
            <a:rPr lang="en-US" dirty="0" smtClean="0"/>
            <a:t>Total number of PPFs completed </a:t>
          </a:r>
          <a:r>
            <a:rPr lang="en-US" b="1" dirty="0" smtClean="0"/>
            <a:t>20,823</a:t>
          </a:r>
          <a:endParaRPr lang="en-US" b="1" dirty="0"/>
        </a:p>
      </dgm:t>
    </dgm:pt>
    <dgm:pt modelId="{E7AB7EFD-DAF3-461B-92AC-3135083A5BBD}" type="parTrans" cxnId="{EE34A6F6-47C9-4A5F-ABC8-4D08159F2155}">
      <dgm:prSet/>
      <dgm:spPr/>
      <dgm:t>
        <a:bodyPr/>
        <a:lstStyle/>
        <a:p>
          <a:endParaRPr lang="en-US"/>
        </a:p>
      </dgm:t>
    </dgm:pt>
    <dgm:pt modelId="{A4FB3A86-3471-4E54-8706-9F87D70FA3D0}" type="sibTrans" cxnId="{EE34A6F6-47C9-4A5F-ABC8-4D08159F2155}">
      <dgm:prSet/>
      <dgm:spPr/>
      <dgm:t>
        <a:bodyPr/>
        <a:lstStyle/>
        <a:p>
          <a:endParaRPr lang="en-US"/>
        </a:p>
      </dgm:t>
    </dgm:pt>
    <dgm:pt modelId="{ABB4F521-8959-4065-AFCA-3D03C8C42850}">
      <dgm:prSet/>
      <dgm:spPr/>
      <dgm:t>
        <a:bodyPr/>
        <a:lstStyle/>
        <a:p>
          <a:endParaRPr lang="en-US" dirty="0" smtClean="0"/>
        </a:p>
      </dgm:t>
    </dgm:pt>
    <dgm:pt modelId="{358E1030-DD20-4FA6-A896-D0546C8D1AFD}" type="parTrans" cxnId="{09A5FAB2-4EEB-4D22-A76D-59EF495C982B}">
      <dgm:prSet/>
      <dgm:spPr/>
      <dgm:t>
        <a:bodyPr/>
        <a:lstStyle/>
        <a:p>
          <a:endParaRPr lang="en-US"/>
        </a:p>
      </dgm:t>
    </dgm:pt>
    <dgm:pt modelId="{ADFF6C8C-FCB3-4020-ADBB-291B51921A2B}" type="sibTrans" cxnId="{09A5FAB2-4EEB-4D22-A76D-59EF495C982B}">
      <dgm:prSet/>
      <dgm:spPr/>
      <dgm:t>
        <a:bodyPr/>
        <a:lstStyle/>
        <a:p>
          <a:endParaRPr lang="en-US"/>
        </a:p>
      </dgm:t>
    </dgm:pt>
    <dgm:pt modelId="{614390C0-0D82-4FFA-B770-D0EAE35A3397}">
      <dgm:prSet/>
      <dgm:spPr/>
      <dgm:t>
        <a:bodyPr/>
        <a:lstStyle/>
        <a:p>
          <a:r>
            <a:rPr lang="en-US" dirty="0" smtClean="0"/>
            <a:t>Total number of PPFs completed </a:t>
          </a:r>
          <a:r>
            <a:rPr lang="en-US" b="1" dirty="0" smtClean="0"/>
            <a:t>21,581</a:t>
          </a:r>
          <a:endParaRPr lang="en-US" b="1" dirty="0"/>
        </a:p>
      </dgm:t>
    </dgm:pt>
    <dgm:pt modelId="{1280C653-3488-4DC3-B8C1-E8A03E352A90}" type="parTrans" cxnId="{50018376-A73E-4EFA-8720-4364D4FE65F4}">
      <dgm:prSet/>
      <dgm:spPr/>
      <dgm:t>
        <a:bodyPr/>
        <a:lstStyle/>
        <a:p>
          <a:endParaRPr lang="en-US"/>
        </a:p>
      </dgm:t>
    </dgm:pt>
    <dgm:pt modelId="{E2C86A7A-C59A-4371-9104-A6D81C76DD7E}" type="sibTrans" cxnId="{50018376-A73E-4EFA-8720-4364D4FE65F4}">
      <dgm:prSet/>
      <dgm:spPr/>
      <dgm:t>
        <a:bodyPr/>
        <a:lstStyle/>
        <a:p>
          <a:endParaRPr lang="en-US"/>
        </a:p>
      </dgm:t>
    </dgm:pt>
    <dgm:pt modelId="{7CCF8EC3-86D1-4A89-8B85-C03D79B08E0A}">
      <dgm:prSet/>
      <dgm:spPr/>
      <dgm:t>
        <a:bodyPr/>
        <a:lstStyle/>
        <a:p>
          <a:r>
            <a:rPr lang="en-US" b="1" dirty="0" smtClean="0"/>
            <a:t>Q4 2018-19</a:t>
          </a:r>
          <a:endParaRPr lang="en-US" b="1" dirty="0"/>
        </a:p>
      </dgm:t>
    </dgm:pt>
    <dgm:pt modelId="{38CFED92-F8EC-4B2F-9316-1215176FC0A1}" type="parTrans" cxnId="{9044B094-5501-46F5-A520-28BC4EB7EA34}">
      <dgm:prSet/>
      <dgm:spPr/>
      <dgm:t>
        <a:bodyPr/>
        <a:lstStyle/>
        <a:p>
          <a:endParaRPr lang="en-US"/>
        </a:p>
      </dgm:t>
    </dgm:pt>
    <dgm:pt modelId="{63517AA4-9AF1-4B72-BC04-D0FCA60EBE4D}" type="sibTrans" cxnId="{9044B094-5501-46F5-A520-28BC4EB7EA34}">
      <dgm:prSet/>
      <dgm:spPr/>
      <dgm:t>
        <a:bodyPr/>
        <a:lstStyle/>
        <a:p>
          <a:endParaRPr lang="en-US"/>
        </a:p>
      </dgm:t>
    </dgm:pt>
    <dgm:pt modelId="{AAABFA43-5DF4-4149-924F-4230B26F9E66}">
      <dgm:prSet phldrT="[Text]"/>
      <dgm:spPr/>
      <dgm:t>
        <a:bodyPr/>
        <a:lstStyle/>
        <a:p>
          <a:r>
            <a:rPr lang="en-US" b="1" dirty="0" smtClean="0"/>
            <a:t>Unique patients </a:t>
          </a:r>
          <a:r>
            <a:rPr lang="en-US" dirty="0" smtClean="0"/>
            <a:t>who completed at least 1 PPF </a:t>
          </a:r>
          <a:r>
            <a:rPr lang="en-US" b="1" dirty="0" smtClean="0"/>
            <a:t>19,177</a:t>
          </a:r>
          <a:endParaRPr lang="en-US" b="1" dirty="0"/>
        </a:p>
      </dgm:t>
    </dgm:pt>
    <dgm:pt modelId="{896D4F3A-4FDA-4BCB-BC64-6BF87CD79243}" type="parTrans" cxnId="{77C900F2-B47A-485A-9CC0-726CFEF9B33B}">
      <dgm:prSet/>
      <dgm:spPr/>
      <dgm:t>
        <a:bodyPr/>
        <a:lstStyle/>
        <a:p>
          <a:endParaRPr lang="en-US"/>
        </a:p>
      </dgm:t>
    </dgm:pt>
    <dgm:pt modelId="{7BC0C850-E075-44B0-A27D-3B99A6EFB373}" type="sibTrans" cxnId="{77C900F2-B47A-485A-9CC0-726CFEF9B33B}">
      <dgm:prSet/>
      <dgm:spPr/>
      <dgm:t>
        <a:bodyPr/>
        <a:lstStyle/>
        <a:p>
          <a:endParaRPr lang="en-US"/>
        </a:p>
      </dgm:t>
    </dgm:pt>
    <dgm:pt modelId="{F9A3D57A-80A3-4C0B-AD0D-B8C4540DF83D}">
      <dgm:prSet/>
      <dgm:spPr/>
      <dgm:t>
        <a:bodyPr/>
        <a:lstStyle/>
        <a:p>
          <a:r>
            <a:rPr lang="en-US" dirty="0" smtClean="0"/>
            <a:t>Total number of PPFs completed </a:t>
          </a:r>
          <a:r>
            <a:rPr lang="en-US" b="1" dirty="0" smtClean="0"/>
            <a:t>21,863</a:t>
          </a:r>
          <a:endParaRPr lang="en-US" b="1" dirty="0"/>
        </a:p>
      </dgm:t>
    </dgm:pt>
    <dgm:pt modelId="{081ACEE9-0078-4DAE-81FB-D480175058A3}" type="parTrans" cxnId="{313ECA9E-EEFF-4623-8690-B524446839DD}">
      <dgm:prSet/>
      <dgm:spPr/>
      <dgm:t>
        <a:bodyPr/>
        <a:lstStyle/>
        <a:p>
          <a:endParaRPr lang="en-US"/>
        </a:p>
      </dgm:t>
    </dgm:pt>
    <dgm:pt modelId="{B850B65F-77E0-4321-B539-207331E34B0D}" type="sibTrans" cxnId="{313ECA9E-EEFF-4623-8690-B524446839DD}">
      <dgm:prSet/>
      <dgm:spPr/>
      <dgm:t>
        <a:bodyPr/>
        <a:lstStyle/>
        <a:p>
          <a:endParaRPr lang="en-US"/>
        </a:p>
      </dgm:t>
    </dgm:pt>
    <dgm:pt modelId="{A65AC1CD-F9CF-4F47-8ABF-E744C992803E}" type="pres">
      <dgm:prSet presAssocID="{BE742622-4715-4670-9F08-1F656865497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94CE46-75E7-4F04-8A89-1A5CDCB25423}" type="pres">
      <dgm:prSet presAssocID="{5490E208-E0F2-4E29-8ABB-4DA21AAD84DC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9F2F2-E792-40C8-AEE8-F764535D8DCB}" type="pres">
      <dgm:prSet presAssocID="{5490E208-E0F2-4E29-8ABB-4DA21AAD84DC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8F989-1F6D-4428-8884-E8D3A97D2556}" type="pres">
      <dgm:prSet presAssocID="{B3BE9680-8568-46A5-BC2B-2FA6D2C60CE4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DE0BC-4A78-4CD4-A2A5-DA680CC0CA27}" type="pres">
      <dgm:prSet presAssocID="{B3BE9680-8568-46A5-BC2B-2FA6D2C60CE4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76CB0-EF9B-46C0-9802-E058CAA17A8F}" type="pres">
      <dgm:prSet presAssocID="{A179E6BB-E283-4AE3-B83C-CA647A3B336C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7EA50-C1E3-4FBB-8EB8-2996EE24BF3C}" type="pres">
      <dgm:prSet presAssocID="{A179E6BB-E283-4AE3-B83C-CA647A3B336C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081C3-6571-4DA2-8EE0-1E03BCD2D35E}" type="pres">
      <dgm:prSet presAssocID="{7CCF8EC3-86D1-4A89-8B85-C03D79B08E0A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70F75-2901-4C75-AF3C-D0D277EA18E4}" type="pres">
      <dgm:prSet presAssocID="{7CCF8EC3-86D1-4A89-8B85-C03D79B08E0A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B56382-E5C3-4AD0-AFB2-3F6BA08700A5}" srcId="{BE742622-4715-4670-9F08-1F6568654979}" destId="{B3BE9680-8568-46A5-BC2B-2FA6D2C60CE4}" srcOrd="1" destOrd="0" parTransId="{1DAE955A-B74C-44F9-8405-522DD9F06D38}" sibTransId="{98BF7015-519A-46C0-8AE6-154C0D7C2A6A}"/>
    <dgm:cxn modelId="{9E4B6EC8-C79F-4197-9F24-66E8D0A88442}" srcId="{BE742622-4715-4670-9F08-1F6568654979}" destId="{A179E6BB-E283-4AE3-B83C-CA647A3B336C}" srcOrd="2" destOrd="0" parTransId="{CAF648FA-52DF-439F-B0FB-BB09D5E95EED}" sibTransId="{C2346723-1D0C-4530-98BE-0B838EA713D8}"/>
    <dgm:cxn modelId="{09A5FAB2-4EEB-4D22-A76D-59EF495C982B}" srcId="{A179E6BB-E283-4AE3-B83C-CA647A3B336C}" destId="{ABB4F521-8959-4065-AFCA-3D03C8C42850}" srcOrd="1" destOrd="0" parTransId="{358E1030-DD20-4FA6-A896-D0546C8D1AFD}" sibTransId="{ADFF6C8C-FCB3-4020-ADBB-291B51921A2B}"/>
    <dgm:cxn modelId="{FB2BB538-4184-435B-B710-B7B67A73DE67}" type="presOf" srcId="{ABB4F521-8959-4065-AFCA-3D03C8C42850}" destId="{29A7EA50-C1E3-4FBB-8EB8-2996EE24BF3C}" srcOrd="0" destOrd="1" presId="urn:microsoft.com/office/officeart/2009/3/layout/IncreasingArrowsProcess"/>
    <dgm:cxn modelId="{77C900F2-B47A-485A-9CC0-726CFEF9B33B}" srcId="{7CCF8EC3-86D1-4A89-8B85-C03D79B08E0A}" destId="{AAABFA43-5DF4-4149-924F-4230B26F9E66}" srcOrd="0" destOrd="0" parTransId="{896D4F3A-4FDA-4BCB-BC64-6BF87CD79243}" sibTransId="{7BC0C850-E075-44B0-A27D-3B99A6EFB373}"/>
    <dgm:cxn modelId="{B610296D-C502-4A39-A5DA-449992FDC251}" srcId="{BE742622-4715-4670-9F08-1F6568654979}" destId="{5490E208-E0F2-4E29-8ABB-4DA21AAD84DC}" srcOrd="0" destOrd="0" parTransId="{8927F0C0-B5ED-41C5-AD1B-F39AE8FD6311}" sibTransId="{BD49D3F4-B16B-49E4-9E9E-DAA273C0C5AB}"/>
    <dgm:cxn modelId="{7B15211F-ADA9-4B04-95E8-C95BA895FDE5}" type="presOf" srcId="{E316557C-7BB1-4682-A639-300F635BCE49}" destId="{509DE0BC-4A78-4CD4-A2A5-DA680CC0CA27}" srcOrd="0" destOrd="0" presId="urn:microsoft.com/office/officeart/2009/3/layout/IncreasingArrowsProcess"/>
    <dgm:cxn modelId="{6F0195F8-A1F5-432E-8A93-48AB46878C4E}" type="presOf" srcId="{96BAF97B-A04F-4596-8B5F-482D83518474}" destId="{29A7EA50-C1E3-4FBB-8EB8-2996EE24BF3C}" srcOrd="0" destOrd="0" presId="urn:microsoft.com/office/officeart/2009/3/layout/IncreasingArrowsProcess"/>
    <dgm:cxn modelId="{AE2A3FCC-494B-4614-AED3-5D0967AE0A40}" srcId="{5490E208-E0F2-4E29-8ABB-4DA21AAD84DC}" destId="{00DA862F-80C6-482C-9282-9760A1059B4F}" srcOrd="0" destOrd="0" parTransId="{A1C31C4C-49DF-4405-AAF3-5D8FA01F5267}" sibTransId="{133D6741-9AD5-4322-B787-770A02B82EC9}"/>
    <dgm:cxn modelId="{D2EBA8BC-2912-4E34-A944-B203C843CB92}" srcId="{B3BE9680-8568-46A5-BC2B-2FA6D2C60CE4}" destId="{7E227D8C-796B-4CF4-A27F-31C17F4DB0EF}" srcOrd="1" destOrd="0" parTransId="{1E0BB84D-3692-4F7D-A94C-F8C1983E80E8}" sibTransId="{AE89BFAA-5D4A-431C-A06C-ED17BA4FBA52}"/>
    <dgm:cxn modelId="{0BCD04EE-0382-4B14-9B24-14DDCD2F3C47}" type="presOf" srcId="{7E227D8C-796B-4CF4-A27F-31C17F4DB0EF}" destId="{509DE0BC-4A78-4CD4-A2A5-DA680CC0CA27}" srcOrd="0" destOrd="1" presId="urn:microsoft.com/office/officeart/2009/3/layout/IncreasingArrowsProcess"/>
    <dgm:cxn modelId="{E6B35290-FEC8-4FE9-94B9-AD0778303136}" type="presOf" srcId="{7CCF8EC3-86D1-4A89-8B85-C03D79B08E0A}" destId="{06A081C3-6571-4DA2-8EE0-1E03BCD2D35E}" srcOrd="0" destOrd="0" presId="urn:microsoft.com/office/officeart/2009/3/layout/IncreasingArrowsProcess"/>
    <dgm:cxn modelId="{A534321A-0D82-413B-945A-634D2ECD7A97}" type="presOf" srcId="{BE742622-4715-4670-9F08-1F6568654979}" destId="{A65AC1CD-F9CF-4F47-8ABF-E744C992803E}" srcOrd="0" destOrd="0" presId="urn:microsoft.com/office/officeart/2009/3/layout/IncreasingArrowsProcess"/>
    <dgm:cxn modelId="{869FA7E6-215E-4AAA-8FDC-F04E33596E9F}" type="presOf" srcId="{92FFA777-61D2-430E-A8E8-7C91BE4A16A5}" destId="{509DE0BC-4A78-4CD4-A2A5-DA680CC0CA27}" srcOrd="0" destOrd="2" presId="urn:microsoft.com/office/officeart/2009/3/layout/IncreasingArrowsProcess"/>
    <dgm:cxn modelId="{6B0CF03F-BAF7-4820-9653-C6108C6A91D1}" type="presOf" srcId="{00DA862F-80C6-482C-9282-9760A1059B4F}" destId="{8639F2F2-E792-40C8-AEE8-F764535D8DCB}" srcOrd="0" destOrd="0" presId="urn:microsoft.com/office/officeart/2009/3/layout/IncreasingArrowsProcess"/>
    <dgm:cxn modelId="{9C1841BC-A4DA-485A-B552-81212F22EC0F}" type="presOf" srcId="{5490E208-E0F2-4E29-8ABB-4DA21AAD84DC}" destId="{ED94CE46-75E7-4F04-8A89-1A5CDCB25423}" srcOrd="0" destOrd="0" presId="urn:microsoft.com/office/officeart/2009/3/layout/IncreasingArrowsProcess"/>
    <dgm:cxn modelId="{EE34A6F6-47C9-4A5F-ABC8-4D08159F2155}" srcId="{B3BE9680-8568-46A5-BC2B-2FA6D2C60CE4}" destId="{92FFA777-61D2-430E-A8E8-7C91BE4A16A5}" srcOrd="2" destOrd="0" parTransId="{E7AB7EFD-DAF3-461B-92AC-3135083A5BBD}" sibTransId="{A4FB3A86-3471-4E54-8706-9F87D70FA3D0}"/>
    <dgm:cxn modelId="{57B57491-B3D0-4C5D-8A74-BDF45815E447}" srcId="{B3BE9680-8568-46A5-BC2B-2FA6D2C60CE4}" destId="{E316557C-7BB1-4682-A639-300F635BCE49}" srcOrd="0" destOrd="0" parTransId="{51CED5B8-EF32-4834-8474-6697817907D2}" sibTransId="{5E5D6457-429A-487D-ABF3-4342B3FFEC51}"/>
    <dgm:cxn modelId="{C8CC97D2-FAE3-4ABB-8CB4-24B00915358D}" type="presOf" srcId="{614390C0-0D82-4FFA-B770-D0EAE35A3397}" destId="{29A7EA50-C1E3-4FBB-8EB8-2996EE24BF3C}" srcOrd="0" destOrd="2" presId="urn:microsoft.com/office/officeart/2009/3/layout/IncreasingArrowsProcess"/>
    <dgm:cxn modelId="{AEC89108-F314-45AE-ADA3-C82F25E86588}" type="presOf" srcId="{F9A3D57A-80A3-4C0B-AD0D-B8C4540DF83D}" destId="{59870F75-2901-4C75-AF3C-D0D277EA18E4}" srcOrd="0" destOrd="1" presId="urn:microsoft.com/office/officeart/2009/3/layout/IncreasingArrowsProcess"/>
    <dgm:cxn modelId="{28E3C738-840A-45A7-A3B3-163A6B6BC5EC}" type="presOf" srcId="{A179E6BB-E283-4AE3-B83C-CA647A3B336C}" destId="{BCC76CB0-EF9B-46C0-9802-E058CAA17A8F}" srcOrd="0" destOrd="0" presId="urn:microsoft.com/office/officeart/2009/3/layout/IncreasingArrowsProcess"/>
    <dgm:cxn modelId="{5A69462A-D868-4FD0-8046-B558DA290735}" srcId="{A179E6BB-E283-4AE3-B83C-CA647A3B336C}" destId="{96BAF97B-A04F-4596-8B5F-482D83518474}" srcOrd="0" destOrd="0" parTransId="{0E0A9CE7-DFDF-4B94-A5EF-FD750D1F3BE9}" sibTransId="{B8F195D7-9EF9-4A92-970F-FAE81F80B325}"/>
    <dgm:cxn modelId="{9044B094-5501-46F5-A520-28BC4EB7EA34}" srcId="{BE742622-4715-4670-9F08-1F6568654979}" destId="{7CCF8EC3-86D1-4A89-8B85-C03D79B08E0A}" srcOrd="3" destOrd="0" parTransId="{38CFED92-F8EC-4B2F-9316-1215176FC0A1}" sibTransId="{63517AA4-9AF1-4B72-BC04-D0FCA60EBE4D}"/>
    <dgm:cxn modelId="{50018376-A73E-4EFA-8720-4364D4FE65F4}" srcId="{A179E6BB-E283-4AE3-B83C-CA647A3B336C}" destId="{614390C0-0D82-4FFA-B770-D0EAE35A3397}" srcOrd="2" destOrd="0" parTransId="{1280C653-3488-4DC3-B8C1-E8A03E352A90}" sibTransId="{E2C86A7A-C59A-4371-9104-A6D81C76DD7E}"/>
    <dgm:cxn modelId="{2B0A3F7B-9024-4867-BD16-6D7F90E81228}" type="presOf" srcId="{B3BE9680-8568-46A5-BC2B-2FA6D2C60CE4}" destId="{33A8F989-1F6D-4428-8884-E8D3A97D2556}" srcOrd="0" destOrd="0" presId="urn:microsoft.com/office/officeart/2009/3/layout/IncreasingArrowsProcess"/>
    <dgm:cxn modelId="{313ECA9E-EEFF-4623-8690-B524446839DD}" srcId="{7CCF8EC3-86D1-4A89-8B85-C03D79B08E0A}" destId="{F9A3D57A-80A3-4C0B-AD0D-B8C4540DF83D}" srcOrd="1" destOrd="0" parTransId="{081ACEE9-0078-4DAE-81FB-D480175058A3}" sibTransId="{B850B65F-77E0-4321-B539-207331E34B0D}"/>
    <dgm:cxn modelId="{1E796279-E9A5-43BD-AD2D-0A03B218BAE1}" type="presOf" srcId="{AAABFA43-5DF4-4149-924F-4230B26F9E66}" destId="{59870F75-2901-4C75-AF3C-D0D277EA18E4}" srcOrd="0" destOrd="0" presId="urn:microsoft.com/office/officeart/2009/3/layout/IncreasingArrowsProcess"/>
    <dgm:cxn modelId="{A777545C-1BB6-4322-BB4D-2A7CC86381A3}" type="presParOf" srcId="{A65AC1CD-F9CF-4F47-8ABF-E744C992803E}" destId="{ED94CE46-75E7-4F04-8A89-1A5CDCB25423}" srcOrd="0" destOrd="0" presId="urn:microsoft.com/office/officeart/2009/3/layout/IncreasingArrowsProcess"/>
    <dgm:cxn modelId="{3E9EDF18-F446-4C9F-955B-175F035E2DB7}" type="presParOf" srcId="{A65AC1CD-F9CF-4F47-8ABF-E744C992803E}" destId="{8639F2F2-E792-40C8-AEE8-F764535D8DCB}" srcOrd="1" destOrd="0" presId="urn:microsoft.com/office/officeart/2009/3/layout/IncreasingArrowsProcess"/>
    <dgm:cxn modelId="{32AE4E02-9664-4796-9C80-C329B8A00985}" type="presParOf" srcId="{A65AC1CD-F9CF-4F47-8ABF-E744C992803E}" destId="{33A8F989-1F6D-4428-8884-E8D3A97D2556}" srcOrd="2" destOrd="0" presId="urn:microsoft.com/office/officeart/2009/3/layout/IncreasingArrowsProcess"/>
    <dgm:cxn modelId="{303CC57B-C06D-4893-88F0-FF82B595C0B5}" type="presParOf" srcId="{A65AC1CD-F9CF-4F47-8ABF-E744C992803E}" destId="{509DE0BC-4A78-4CD4-A2A5-DA680CC0CA27}" srcOrd="3" destOrd="0" presId="urn:microsoft.com/office/officeart/2009/3/layout/IncreasingArrowsProcess"/>
    <dgm:cxn modelId="{39D05F81-9038-4608-858B-395E5CF045F0}" type="presParOf" srcId="{A65AC1CD-F9CF-4F47-8ABF-E744C992803E}" destId="{BCC76CB0-EF9B-46C0-9802-E058CAA17A8F}" srcOrd="4" destOrd="0" presId="urn:microsoft.com/office/officeart/2009/3/layout/IncreasingArrowsProcess"/>
    <dgm:cxn modelId="{69A5FAAB-F039-483C-82AC-D9C62BC0813A}" type="presParOf" srcId="{A65AC1CD-F9CF-4F47-8ABF-E744C992803E}" destId="{29A7EA50-C1E3-4FBB-8EB8-2996EE24BF3C}" srcOrd="5" destOrd="0" presId="urn:microsoft.com/office/officeart/2009/3/layout/IncreasingArrowsProcess"/>
    <dgm:cxn modelId="{709C295D-0A12-4834-A36E-9558A73A5387}" type="presParOf" srcId="{A65AC1CD-F9CF-4F47-8ABF-E744C992803E}" destId="{06A081C3-6571-4DA2-8EE0-1E03BCD2D35E}" srcOrd="6" destOrd="0" presId="urn:microsoft.com/office/officeart/2009/3/layout/IncreasingArrowsProcess"/>
    <dgm:cxn modelId="{591DEA96-902A-4B1B-AF56-635156BF5A0B}" type="presParOf" srcId="{A65AC1CD-F9CF-4F47-8ABF-E744C992803E}" destId="{59870F75-2901-4C75-AF3C-D0D277EA18E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247028-511C-4605-A014-AE5948AB808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DDF3FF1B-CF26-470E-9662-6B2BCBCF17C7}">
      <dgm:prSet phldrT="[Text]"/>
      <dgm:spPr>
        <a:solidFill>
          <a:srgbClr val="009D4E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60% Mild</a:t>
          </a:r>
          <a:endParaRPr lang="en-US" dirty="0">
            <a:solidFill>
              <a:schemeClr val="bg1"/>
            </a:solidFill>
          </a:endParaRPr>
        </a:p>
      </dgm:t>
    </dgm:pt>
    <dgm:pt modelId="{212E592F-26F4-48E6-9203-F0EC80712960}" type="parTrans" cxnId="{C780E68C-F439-4B45-808A-4C18BE7FDBC7}">
      <dgm:prSet/>
      <dgm:spPr/>
      <dgm:t>
        <a:bodyPr/>
        <a:lstStyle/>
        <a:p>
          <a:endParaRPr lang="en-US"/>
        </a:p>
      </dgm:t>
    </dgm:pt>
    <dgm:pt modelId="{F101594D-107C-403E-8471-49D7A99758C7}" type="sibTrans" cxnId="{C780E68C-F439-4B45-808A-4C18BE7FDBC7}">
      <dgm:prSet/>
      <dgm:spPr/>
      <dgm:t>
        <a:bodyPr/>
        <a:lstStyle/>
        <a:p>
          <a:endParaRPr lang="en-US"/>
        </a:p>
      </dgm:t>
    </dgm:pt>
    <dgm:pt modelId="{BA050949-1A84-4DA5-B5D4-41271DD61A6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/>
            <a:t>25% Moderate</a:t>
          </a:r>
          <a:endParaRPr lang="en-US" dirty="0"/>
        </a:p>
      </dgm:t>
    </dgm:pt>
    <dgm:pt modelId="{169C9F6E-3B36-4AC2-9CCE-E00840ECBF37}" type="parTrans" cxnId="{ED123B94-C18A-49C0-AD40-80D199551467}">
      <dgm:prSet/>
      <dgm:spPr/>
      <dgm:t>
        <a:bodyPr/>
        <a:lstStyle/>
        <a:p>
          <a:endParaRPr lang="en-US"/>
        </a:p>
      </dgm:t>
    </dgm:pt>
    <dgm:pt modelId="{962E4F34-5306-4C6B-934D-026057745B05}" type="sibTrans" cxnId="{ED123B94-C18A-49C0-AD40-80D199551467}">
      <dgm:prSet/>
      <dgm:spPr/>
      <dgm:t>
        <a:bodyPr/>
        <a:lstStyle/>
        <a:p>
          <a:endParaRPr lang="en-US"/>
        </a:p>
      </dgm:t>
    </dgm:pt>
    <dgm:pt modelId="{D5CE64D9-99E3-408B-8720-939952C9DCE5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dirty="0" smtClean="0"/>
            <a:t>15%</a:t>
          </a:r>
        </a:p>
        <a:p>
          <a:r>
            <a:rPr lang="en-US" dirty="0" smtClean="0"/>
            <a:t>Complex</a:t>
          </a:r>
          <a:endParaRPr lang="en-US" dirty="0"/>
        </a:p>
      </dgm:t>
    </dgm:pt>
    <dgm:pt modelId="{A67908FE-B485-4643-B8A5-CC912263EC23}" type="parTrans" cxnId="{E56B8311-BBBB-4BB1-AF68-893000B4D0FD}">
      <dgm:prSet/>
      <dgm:spPr/>
      <dgm:t>
        <a:bodyPr/>
        <a:lstStyle/>
        <a:p>
          <a:endParaRPr lang="en-US"/>
        </a:p>
      </dgm:t>
    </dgm:pt>
    <dgm:pt modelId="{A89FE977-0D0C-4FB6-81D2-5C5BB4E358AA}" type="sibTrans" cxnId="{E56B8311-BBBB-4BB1-AF68-893000B4D0FD}">
      <dgm:prSet/>
      <dgm:spPr/>
      <dgm:t>
        <a:bodyPr/>
        <a:lstStyle/>
        <a:p>
          <a:endParaRPr lang="en-US"/>
        </a:p>
      </dgm:t>
    </dgm:pt>
    <dgm:pt modelId="{1452C84B-8CD0-4B11-AC54-56C6D6C621CE}" type="pres">
      <dgm:prSet presAssocID="{3C247028-511C-4605-A014-AE5948AB808C}" presName="Name0" presStyleCnt="0">
        <dgm:presLayoutVars>
          <dgm:dir/>
          <dgm:animLvl val="lvl"/>
          <dgm:resizeHandles val="exact"/>
        </dgm:presLayoutVars>
      </dgm:prSet>
      <dgm:spPr/>
    </dgm:pt>
    <dgm:pt modelId="{ED4AE03F-287E-40D7-80F7-FA5E3C7E6332}" type="pres">
      <dgm:prSet presAssocID="{DDF3FF1B-CF26-470E-9662-6B2BCBCF17C7}" presName="Name8" presStyleCnt="0"/>
      <dgm:spPr/>
    </dgm:pt>
    <dgm:pt modelId="{D744A77A-9BC5-461C-A636-DAF00780D9D9}" type="pres">
      <dgm:prSet presAssocID="{DDF3FF1B-CF26-470E-9662-6B2BCBCF17C7}" presName="level" presStyleLbl="node1" presStyleIdx="0" presStyleCnt="3" custLinFactNeighborX="-3240" custLinFactNeighborY="-22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89638-F111-4845-812E-5EFD506E8BDF}" type="pres">
      <dgm:prSet presAssocID="{DDF3FF1B-CF26-470E-9662-6B2BCBCF17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07C20-4709-4832-90AC-50535D1A5F67}" type="pres">
      <dgm:prSet presAssocID="{BA050949-1A84-4DA5-B5D4-41271DD61A63}" presName="Name8" presStyleCnt="0"/>
      <dgm:spPr/>
    </dgm:pt>
    <dgm:pt modelId="{CC990794-9785-4E16-8A7C-6ADD84F5796E}" type="pres">
      <dgm:prSet presAssocID="{BA050949-1A84-4DA5-B5D4-41271DD61A6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1C207-178D-4C79-B671-AE3C1677819D}" type="pres">
      <dgm:prSet presAssocID="{BA050949-1A84-4DA5-B5D4-41271DD61A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C0EFE-428F-412F-A16C-FC25DD06E3C4}" type="pres">
      <dgm:prSet presAssocID="{D5CE64D9-99E3-408B-8720-939952C9DCE5}" presName="Name8" presStyleCnt="0"/>
      <dgm:spPr/>
    </dgm:pt>
    <dgm:pt modelId="{01B700AF-2777-4287-B282-5BF2D2D8D659}" type="pres">
      <dgm:prSet presAssocID="{D5CE64D9-99E3-408B-8720-939952C9DCE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E3ED4-B78E-48AE-AF5B-17B884C00E2F}" type="pres">
      <dgm:prSet presAssocID="{D5CE64D9-99E3-408B-8720-939952C9DC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4FC31-800C-44C9-98D7-C95B96EDB909}" type="presOf" srcId="{3C247028-511C-4605-A014-AE5948AB808C}" destId="{1452C84B-8CD0-4B11-AC54-56C6D6C621CE}" srcOrd="0" destOrd="0" presId="urn:microsoft.com/office/officeart/2005/8/layout/pyramid3"/>
    <dgm:cxn modelId="{E56B8311-BBBB-4BB1-AF68-893000B4D0FD}" srcId="{3C247028-511C-4605-A014-AE5948AB808C}" destId="{D5CE64D9-99E3-408B-8720-939952C9DCE5}" srcOrd="2" destOrd="0" parTransId="{A67908FE-B485-4643-B8A5-CC912263EC23}" sibTransId="{A89FE977-0D0C-4FB6-81D2-5C5BB4E358AA}"/>
    <dgm:cxn modelId="{A4FA9E8E-F8D8-4999-95D6-9911EBFD7B20}" type="presOf" srcId="{BA050949-1A84-4DA5-B5D4-41271DD61A63}" destId="{8B71C207-178D-4C79-B671-AE3C1677819D}" srcOrd="1" destOrd="0" presId="urn:microsoft.com/office/officeart/2005/8/layout/pyramid3"/>
    <dgm:cxn modelId="{E2EF3308-23E8-4E08-99CB-3173730A297A}" type="presOf" srcId="{D5CE64D9-99E3-408B-8720-939952C9DCE5}" destId="{685E3ED4-B78E-48AE-AF5B-17B884C00E2F}" srcOrd="1" destOrd="0" presId="urn:microsoft.com/office/officeart/2005/8/layout/pyramid3"/>
    <dgm:cxn modelId="{960E56E8-9A90-4A31-99A8-0ABE3852E679}" type="presOf" srcId="{BA050949-1A84-4DA5-B5D4-41271DD61A63}" destId="{CC990794-9785-4E16-8A7C-6ADD84F5796E}" srcOrd="0" destOrd="0" presId="urn:microsoft.com/office/officeart/2005/8/layout/pyramid3"/>
    <dgm:cxn modelId="{C780E68C-F439-4B45-808A-4C18BE7FDBC7}" srcId="{3C247028-511C-4605-A014-AE5948AB808C}" destId="{DDF3FF1B-CF26-470E-9662-6B2BCBCF17C7}" srcOrd="0" destOrd="0" parTransId="{212E592F-26F4-48E6-9203-F0EC80712960}" sibTransId="{F101594D-107C-403E-8471-49D7A99758C7}"/>
    <dgm:cxn modelId="{5D19AE3E-3D97-4268-9B7A-88F0E5346A7B}" type="presOf" srcId="{DDF3FF1B-CF26-470E-9662-6B2BCBCF17C7}" destId="{A3389638-F111-4845-812E-5EFD506E8BDF}" srcOrd="1" destOrd="0" presId="urn:microsoft.com/office/officeart/2005/8/layout/pyramid3"/>
    <dgm:cxn modelId="{DFEE93EF-D6DF-48B9-8E38-EFB715291610}" type="presOf" srcId="{DDF3FF1B-CF26-470E-9662-6B2BCBCF17C7}" destId="{D744A77A-9BC5-461C-A636-DAF00780D9D9}" srcOrd="0" destOrd="0" presId="urn:microsoft.com/office/officeart/2005/8/layout/pyramid3"/>
    <dgm:cxn modelId="{ED123B94-C18A-49C0-AD40-80D199551467}" srcId="{3C247028-511C-4605-A014-AE5948AB808C}" destId="{BA050949-1A84-4DA5-B5D4-41271DD61A63}" srcOrd="1" destOrd="0" parTransId="{169C9F6E-3B36-4AC2-9CCE-E00840ECBF37}" sibTransId="{962E4F34-5306-4C6B-934D-026057745B05}"/>
    <dgm:cxn modelId="{8F8DFD9D-EB8E-44C3-9883-49C6E8425DE0}" type="presOf" srcId="{D5CE64D9-99E3-408B-8720-939952C9DCE5}" destId="{01B700AF-2777-4287-B282-5BF2D2D8D659}" srcOrd="0" destOrd="0" presId="urn:microsoft.com/office/officeart/2005/8/layout/pyramid3"/>
    <dgm:cxn modelId="{4006ECDA-D1CD-4DF6-9E06-65B09D4EEAED}" type="presParOf" srcId="{1452C84B-8CD0-4B11-AC54-56C6D6C621CE}" destId="{ED4AE03F-287E-40D7-80F7-FA5E3C7E6332}" srcOrd="0" destOrd="0" presId="urn:microsoft.com/office/officeart/2005/8/layout/pyramid3"/>
    <dgm:cxn modelId="{933AAF7A-B54C-4936-9921-7B70A8D70F59}" type="presParOf" srcId="{ED4AE03F-287E-40D7-80F7-FA5E3C7E6332}" destId="{D744A77A-9BC5-461C-A636-DAF00780D9D9}" srcOrd="0" destOrd="0" presId="urn:microsoft.com/office/officeart/2005/8/layout/pyramid3"/>
    <dgm:cxn modelId="{0D8E0B6C-C121-4243-93D5-CBF09D7B5D48}" type="presParOf" srcId="{ED4AE03F-287E-40D7-80F7-FA5E3C7E6332}" destId="{A3389638-F111-4845-812E-5EFD506E8BDF}" srcOrd="1" destOrd="0" presId="urn:microsoft.com/office/officeart/2005/8/layout/pyramid3"/>
    <dgm:cxn modelId="{6CEF553D-DF7E-4F16-BBF8-C9825C55DFFD}" type="presParOf" srcId="{1452C84B-8CD0-4B11-AC54-56C6D6C621CE}" destId="{75807C20-4709-4832-90AC-50535D1A5F67}" srcOrd="1" destOrd="0" presId="urn:microsoft.com/office/officeart/2005/8/layout/pyramid3"/>
    <dgm:cxn modelId="{DC87F711-43B2-4B61-8942-6A132D078B3A}" type="presParOf" srcId="{75807C20-4709-4832-90AC-50535D1A5F67}" destId="{CC990794-9785-4E16-8A7C-6ADD84F5796E}" srcOrd="0" destOrd="0" presId="urn:microsoft.com/office/officeart/2005/8/layout/pyramid3"/>
    <dgm:cxn modelId="{8446FF3A-0CB2-4F61-90E7-CA71930CBC66}" type="presParOf" srcId="{75807C20-4709-4832-90AC-50535D1A5F67}" destId="{8B71C207-178D-4C79-B671-AE3C1677819D}" srcOrd="1" destOrd="0" presId="urn:microsoft.com/office/officeart/2005/8/layout/pyramid3"/>
    <dgm:cxn modelId="{508496F5-4F2B-41A3-B879-0831C10F52FA}" type="presParOf" srcId="{1452C84B-8CD0-4B11-AC54-56C6D6C621CE}" destId="{8DFC0EFE-428F-412F-A16C-FC25DD06E3C4}" srcOrd="2" destOrd="0" presId="urn:microsoft.com/office/officeart/2005/8/layout/pyramid3"/>
    <dgm:cxn modelId="{CC6E9DC5-07B3-492B-9017-7F8986B17C68}" type="presParOf" srcId="{8DFC0EFE-428F-412F-A16C-FC25DD06E3C4}" destId="{01B700AF-2777-4287-B282-5BF2D2D8D659}" srcOrd="0" destOrd="0" presId="urn:microsoft.com/office/officeart/2005/8/layout/pyramid3"/>
    <dgm:cxn modelId="{444BCFDE-DB64-4B36-B521-4D791BA68B93}" type="presParOf" srcId="{8DFC0EFE-428F-412F-A16C-FC25DD06E3C4}" destId="{685E3ED4-B78E-48AE-AF5B-17B884C00E2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DD957-C9FF-4963-A828-66CDE24635A9}">
      <dsp:nvSpPr>
        <dsp:cNvPr id="0" name=""/>
        <dsp:cNvSpPr/>
      </dsp:nvSpPr>
      <dsp:spPr>
        <a:xfrm rot="21300000">
          <a:off x="24942" y="2228561"/>
          <a:ext cx="8078114" cy="925066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7335C-743C-4662-A0D4-F455AC4B3856}">
      <dsp:nvSpPr>
        <dsp:cNvPr id="0" name=""/>
        <dsp:cNvSpPr/>
      </dsp:nvSpPr>
      <dsp:spPr>
        <a:xfrm>
          <a:off x="975360" y="270933"/>
          <a:ext cx="2438400" cy="2167466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3CABA-DD82-431C-881D-B389213F0CC3}">
      <dsp:nvSpPr>
        <dsp:cNvPr id="0" name=""/>
        <dsp:cNvSpPr/>
      </dsp:nvSpPr>
      <dsp:spPr>
        <a:xfrm>
          <a:off x="4307840" y="0"/>
          <a:ext cx="260096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Everyone needs diagnosis, treatment options, and timely access to evidence based care </a:t>
          </a:r>
        </a:p>
      </dsp:txBody>
      <dsp:txXfrm>
        <a:off x="4307840" y="0"/>
        <a:ext cx="2600960" cy="2275840"/>
      </dsp:txXfrm>
    </dsp:sp>
    <dsp:sp modelId="{DBC74170-FB57-4BCA-A4BE-7279A882A029}">
      <dsp:nvSpPr>
        <dsp:cNvPr id="0" name=""/>
        <dsp:cNvSpPr/>
      </dsp:nvSpPr>
      <dsp:spPr>
        <a:xfrm>
          <a:off x="4714239" y="2980266"/>
          <a:ext cx="2438400" cy="2167466"/>
        </a:xfrm>
        <a:prstGeom prst="upArrow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C8764-AD16-4D89-B0A3-0E9EFB4CFCAA}">
      <dsp:nvSpPr>
        <dsp:cNvPr id="0" name=""/>
        <dsp:cNvSpPr/>
      </dsp:nvSpPr>
      <dsp:spPr>
        <a:xfrm>
          <a:off x="1219200" y="3142826"/>
          <a:ext cx="260096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Everyone has unique personal elements that impact their ability to cope</a:t>
          </a:r>
        </a:p>
      </dsp:txBody>
      <dsp:txXfrm>
        <a:off x="1219200" y="3142826"/>
        <a:ext cx="2600960" cy="2275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AA818-022D-493A-8BA9-95B659F64559}">
      <dsp:nvSpPr>
        <dsp:cNvPr id="0" name=""/>
        <dsp:cNvSpPr/>
      </dsp:nvSpPr>
      <dsp:spPr>
        <a:xfrm>
          <a:off x="0" y="1609215"/>
          <a:ext cx="11372045" cy="21456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49C3C-65B4-4D96-99DC-925346FB62A2}">
      <dsp:nvSpPr>
        <dsp:cNvPr id="0" name=""/>
        <dsp:cNvSpPr/>
      </dsp:nvSpPr>
      <dsp:spPr>
        <a:xfrm>
          <a:off x="4497" y="0"/>
          <a:ext cx="1966508" cy="2145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Diagnosis</a:t>
          </a:r>
        </a:p>
      </dsp:txBody>
      <dsp:txXfrm>
        <a:off x="4497" y="0"/>
        <a:ext cx="1966508" cy="2145620"/>
      </dsp:txXfrm>
    </dsp:sp>
    <dsp:sp modelId="{9D156D13-E054-4901-BE09-15AAE2509565}">
      <dsp:nvSpPr>
        <dsp:cNvPr id="0" name=""/>
        <dsp:cNvSpPr/>
      </dsp:nvSpPr>
      <dsp:spPr>
        <a:xfrm>
          <a:off x="719549" y="2413822"/>
          <a:ext cx="536405" cy="53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64C1B-688C-4A06-AB1B-DE7990C5B011}">
      <dsp:nvSpPr>
        <dsp:cNvPr id="0" name=""/>
        <dsp:cNvSpPr/>
      </dsp:nvSpPr>
      <dsp:spPr>
        <a:xfrm>
          <a:off x="2069331" y="3218430"/>
          <a:ext cx="1966508" cy="2145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Treatment</a:t>
          </a:r>
        </a:p>
      </dsp:txBody>
      <dsp:txXfrm>
        <a:off x="2069331" y="3218430"/>
        <a:ext cx="1966508" cy="2145620"/>
      </dsp:txXfrm>
    </dsp:sp>
    <dsp:sp modelId="{6CE96220-3D55-4092-931A-A54573268E93}">
      <dsp:nvSpPr>
        <dsp:cNvPr id="0" name=""/>
        <dsp:cNvSpPr/>
      </dsp:nvSpPr>
      <dsp:spPr>
        <a:xfrm>
          <a:off x="2784383" y="2413822"/>
          <a:ext cx="536405" cy="53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05FD3-2554-43A7-816B-208E88061EB4}">
      <dsp:nvSpPr>
        <dsp:cNvPr id="0" name=""/>
        <dsp:cNvSpPr/>
      </dsp:nvSpPr>
      <dsp:spPr>
        <a:xfrm>
          <a:off x="4134165" y="0"/>
          <a:ext cx="1966508" cy="2145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Post-Treatment</a:t>
          </a:r>
        </a:p>
      </dsp:txBody>
      <dsp:txXfrm>
        <a:off x="4134165" y="0"/>
        <a:ext cx="1966508" cy="2145620"/>
      </dsp:txXfrm>
    </dsp:sp>
    <dsp:sp modelId="{546E5267-CEC1-4F24-A087-DEDA45C87D74}">
      <dsp:nvSpPr>
        <dsp:cNvPr id="0" name=""/>
        <dsp:cNvSpPr/>
      </dsp:nvSpPr>
      <dsp:spPr>
        <a:xfrm>
          <a:off x="4849217" y="2413822"/>
          <a:ext cx="536405" cy="53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00FC5-18A0-4A66-A7E6-89D69D6E907A}">
      <dsp:nvSpPr>
        <dsp:cNvPr id="0" name=""/>
        <dsp:cNvSpPr/>
      </dsp:nvSpPr>
      <dsp:spPr>
        <a:xfrm>
          <a:off x="6199000" y="3218430"/>
          <a:ext cx="1966508" cy="2145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Remission</a:t>
          </a:r>
        </a:p>
      </dsp:txBody>
      <dsp:txXfrm>
        <a:off x="6199000" y="3218430"/>
        <a:ext cx="1966508" cy="2145620"/>
      </dsp:txXfrm>
    </dsp:sp>
    <dsp:sp modelId="{EF8E10EA-9879-490A-B43A-B9F50239C45F}">
      <dsp:nvSpPr>
        <dsp:cNvPr id="0" name=""/>
        <dsp:cNvSpPr/>
      </dsp:nvSpPr>
      <dsp:spPr>
        <a:xfrm>
          <a:off x="6914051" y="2413822"/>
          <a:ext cx="536405" cy="53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FF361-4563-4EBA-86A4-D3AF1F8B794F}">
      <dsp:nvSpPr>
        <dsp:cNvPr id="0" name=""/>
        <dsp:cNvSpPr/>
      </dsp:nvSpPr>
      <dsp:spPr>
        <a:xfrm>
          <a:off x="8263834" y="0"/>
          <a:ext cx="1966508" cy="2145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Reoccurrence</a:t>
          </a:r>
        </a:p>
      </dsp:txBody>
      <dsp:txXfrm>
        <a:off x="8263834" y="0"/>
        <a:ext cx="1966508" cy="2145620"/>
      </dsp:txXfrm>
    </dsp:sp>
    <dsp:sp modelId="{2EB6F1DA-F111-4B2E-9178-A26369DBCF8F}">
      <dsp:nvSpPr>
        <dsp:cNvPr id="0" name=""/>
        <dsp:cNvSpPr/>
      </dsp:nvSpPr>
      <dsp:spPr>
        <a:xfrm>
          <a:off x="8978885" y="2413822"/>
          <a:ext cx="536405" cy="536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5FFBA-1075-4186-9E99-C0C854143512}">
      <dsp:nvSpPr>
        <dsp:cNvPr id="0" name=""/>
        <dsp:cNvSpPr/>
      </dsp:nvSpPr>
      <dsp:spPr>
        <a:xfrm>
          <a:off x="4373181" y="66840"/>
          <a:ext cx="3475686" cy="34756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My care was tailored to who I am and what’s important to me</a:t>
          </a:r>
        </a:p>
      </dsp:txBody>
      <dsp:txXfrm>
        <a:off x="4774222" y="534720"/>
        <a:ext cx="2673604" cy="1102861"/>
      </dsp:txXfrm>
    </dsp:sp>
    <dsp:sp modelId="{8053FD7D-9A2A-415C-BFE7-D3B328A30B39}">
      <dsp:nvSpPr>
        <dsp:cNvPr id="0" name=""/>
        <dsp:cNvSpPr/>
      </dsp:nvSpPr>
      <dsp:spPr>
        <a:xfrm>
          <a:off x="5828408" y="1609341"/>
          <a:ext cx="3475686" cy="3475686"/>
        </a:xfrm>
        <a:prstGeom prst="ellipse">
          <a:avLst/>
        </a:prstGeom>
        <a:solidFill>
          <a:schemeClr val="accent5">
            <a:alpha val="50000"/>
            <a:hueOff val="-7107707"/>
            <a:satOff val="404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My care enabled me to self manage when possible while ensuring I knew where to get help when needed</a:t>
          </a:r>
        </a:p>
      </dsp:txBody>
      <dsp:txXfrm>
        <a:off x="7699932" y="2010382"/>
        <a:ext cx="1336802" cy="2673604"/>
      </dsp:txXfrm>
    </dsp:sp>
    <dsp:sp modelId="{5BB34D6F-BFF2-42CC-8B4E-96D7ED945F2D}">
      <dsp:nvSpPr>
        <dsp:cNvPr id="0" name=""/>
        <dsp:cNvSpPr/>
      </dsp:nvSpPr>
      <dsp:spPr>
        <a:xfrm>
          <a:off x="4373181" y="3141485"/>
          <a:ext cx="3475686" cy="3475686"/>
        </a:xfrm>
        <a:prstGeom prst="ellipse">
          <a:avLst/>
        </a:prstGeom>
        <a:solidFill>
          <a:schemeClr val="accent5">
            <a:alpha val="50000"/>
            <a:hueOff val="-14215414"/>
            <a:satOff val="807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My care was coordinated across time and meet my changing needs</a:t>
          </a:r>
        </a:p>
      </dsp:txBody>
      <dsp:txXfrm>
        <a:off x="4774222" y="5046429"/>
        <a:ext cx="2673604" cy="1102861"/>
      </dsp:txXfrm>
    </dsp:sp>
    <dsp:sp modelId="{819E35AA-7E6D-4F6E-A20C-D8C3912C882A}">
      <dsp:nvSpPr>
        <dsp:cNvPr id="0" name=""/>
        <dsp:cNvSpPr/>
      </dsp:nvSpPr>
      <dsp:spPr>
        <a:xfrm>
          <a:off x="2835859" y="1604162"/>
          <a:ext cx="3475686" cy="3475686"/>
        </a:xfrm>
        <a:prstGeom prst="ellipse">
          <a:avLst/>
        </a:prstGeom>
        <a:solidFill>
          <a:schemeClr val="accent5">
            <a:alpha val="50000"/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 was always treated with dignity, respect and compassion</a:t>
          </a:r>
        </a:p>
      </dsp:txBody>
      <dsp:txXfrm>
        <a:off x="3103219" y="2005203"/>
        <a:ext cx="1336802" cy="2673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ED8D3-E53D-45CC-B894-3AA79BF72217}">
      <dsp:nvSpPr>
        <dsp:cNvPr id="0" name=""/>
        <dsp:cNvSpPr/>
      </dsp:nvSpPr>
      <dsp:spPr>
        <a:xfrm>
          <a:off x="2181855" y="305847"/>
          <a:ext cx="3952494" cy="3952494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Person centred clinician</a:t>
          </a:r>
          <a:endParaRPr lang="en-US" sz="1900" kern="1200" dirty="0"/>
        </a:p>
      </dsp:txBody>
      <dsp:txXfrm>
        <a:off x="4264914" y="1143400"/>
        <a:ext cx="1411605" cy="1176337"/>
      </dsp:txXfrm>
    </dsp:sp>
    <dsp:sp modelId="{B63E3678-B0C2-47DE-83E3-1004328FB896}">
      <dsp:nvSpPr>
        <dsp:cNvPr id="0" name=""/>
        <dsp:cNvSpPr/>
      </dsp:nvSpPr>
      <dsp:spPr>
        <a:xfrm>
          <a:off x="2100452" y="447008"/>
          <a:ext cx="3952494" cy="3952494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Accessible, well organized healthcare system</a:t>
          </a:r>
          <a:endParaRPr lang="en-US" sz="1900" kern="1200" dirty="0"/>
        </a:p>
      </dsp:txBody>
      <dsp:txXfrm>
        <a:off x="3041522" y="3011424"/>
        <a:ext cx="2117407" cy="1035177"/>
      </dsp:txXfrm>
    </dsp:sp>
    <dsp:sp modelId="{955ABB1F-D47C-46A8-A643-CFAE10558B29}">
      <dsp:nvSpPr>
        <dsp:cNvPr id="0" name=""/>
        <dsp:cNvSpPr/>
      </dsp:nvSpPr>
      <dsp:spPr>
        <a:xfrm>
          <a:off x="2019050" y="305847"/>
          <a:ext cx="3952494" cy="3952494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Informed, activated patient/family</a:t>
          </a:r>
          <a:endParaRPr lang="en-US" sz="1900" kern="1200" dirty="0"/>
        </a:p>
      </dsp:txBody>
      <dsp:txXfrm>
        <a:off x="2476880" y="1143400"/>
        <a:ext cx="1411605" cy="1176337"/>
      </dsp:txXfrm>
    </dsp:sp>
    <dsp:sp modelId="{E3B2F1D3-A978-4A09-881B-6F98143EAC44}">
      <dsp:nvSpPr>
        <dsp:cNvPr id="0" name=""/>
        <dsp:cNvSpPr/>
      </dsp:nvSpPr>
      <dsp:spPr>
        <a:xfrm>
          <a:off x="1937503" y="61169"/>
          <a:ext cx="4441851" cy="44418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A3DE6-8C4F-4ECF-BC71-7DDC3859D4DC}">
      <dsp:nvSpPr>
        <dsp:cNvPr id="0" name=""/>
        <dsp:cNvSpPr/>
      </dsp:nvSpPr>
      <dsp:spPr>
        <a:xfrm>
          <a:off x="1855774" y="202080"/>
          <a:ext cx="4441851" cy="44418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2AA7D-180E-488B-8227-414083CDC8D4}">
      <dsp:nvSpPr>
        <dsp:cNvPr id="0" name=""/>
        <dsp:cNvSpPr/>
      </dsp:nvSpPr>
      <dsp:spPr>
        <a:xfrm>
          <a:off x="1774045" y="61169"/>
          <a:ext cx="4441851" cy="44418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C52FD-1167-465A-B01B-FBF663391EAA}">
      <dsp:nvSpPr>
        <dsp:cNvPr id="0" name=""/>
        <dsp:cNvSpPr/>
      </dsp:nvSpPr>
      <dsp:spPr>
        <a:xfrm>
          <a:off x="-5742024" y="-878887"/>
          <a:ext cx="6836187" cy="6836187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EB777-EA68-455A-8DF9-ABB3035C2DDA}">
      <dsp:nvSpPr>
        <dsp:cNvPr id="0" name=""/>
        <dsp:cNvSpPr/>
      </dsp:nvSpPr>
      <dsp:spPr>
        <a:xfrm>
          <a:off x="478276" y="317299"/>
          <a:ext cx="10982243" cy="6350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Offer the healthcare provider a window into each unique patient experience</a:t>
          </a:r>
          <a:endParaRPr lang="en-US" sz="1900" kern="1200" dirty="0"/>
        </a:p>
      </dsp:txBody>
      <dsp:txXfrm>
        <a:off x="478276" y="317299"/>
        <a:ext cx="10982243" cy="635004"/>
      </dsp:txXfrm>
    </dsp:sp>
    <dsp:sp modelId="{6C932361-18BF-490C-A3FA-9C83FD774102}">
      <dsp:nvSpPr>
        <dsp:cNvPr id="0" name=""/>
        <dsp:cNvSpPr/>
      </dsp:nvSpPr>
      <dsp:spPr>
        <a:xfrm>
          <a:off x="81398" y="237923"/>
          <a:ext cx="793755" cy="793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11DC2-4A75-4251-94C5-511285E2D7A0}">
      <dsp:nvSpPr>
        <dsp:cNvPr id="0" name=""/>
        <dsp:cNvSpPr/>
      </dsp:nvSpPr>
      <dsp:spPr>
        <a:xfrm>
          <a:off x="933301" y="1269501"/>
          <a:ext cx="10527217" cy="635004"/>
        </a:xfrm>
        <a:prstGeom prst="rect">
          <a:avLst/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Can be used to understand how a unique patient’s care needs change over time</a:t>
          </a:r>
          <a:endParaRPr lang="en-US" sz="1900" kern="1200" dirty="0"/>
        </a:p>
      </dsp:txBody>
      <dsp:txXfrm>
        <a:off x="933301" y="1269501"/>
        <a:ext cx="10527217" cy="635004"/>
      </dsp:txXfrm>
    </dsp:sp>
    <dsp:sp modelId="{57D3330F-D0C3-4C1E-87BD-6EC9124E604B}">
      <dsp:nvSpPr>
        <dsp:cNvPr id="0" name=""/>
        <dsp:cNvSpPr/>
      </dsp:nvSpPr>
      <dsp:spPr>
        <a:xfrm>
          <a:off x="536423" y="1190126"/>
          <a:ext cx="793755" cy="793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330780"/>
              <a:satOff val="3030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22A64-22D9-447C-9FA3-366041339E20}">
      <dsp:nvSpPr>
        <dsp:cNvPr id="0" name=""/>
        <dsp:cNvSpPr/>
      </dsp:nvSpPr>
      <dsp:spPr>
        <a:xfrm>
          <a:off x="1072958" y="2221704"/>
          <a:ext cx="10387561" cy="635004"/>
        </a:xfrm>
        <a:prstGeom prst="rect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Can be used as a communication tool to talk about what matter’s to the patient</a:t>
          </a:r>
          <a:endParaRPr lang="en-US" sz="1900" kern="1200" dirty="0"/>
        </a:p>
      </dsp:txBody>
      <dsp:txXfrm>
        <a:off x="1072958" y="2221704"/>
        <a:ext cx="10387561" cy="635004"/>
      </dsp:txXfrm>
    </dsp:sp>
    <dsp:sp modelId="{016F3500-C13F-4625-972A-FBBCEAE6BC42}">
      <dsp:nvSpPr>
        <dsp:cNvPr id="0" name=""/>
        <dsp:cNvSpPr/>
      </dsp:nvSpPr>
      <dsp:spPr>
        <a:xfrm>
          <a:off x="676080" y="2142328"/>
          <a:ext cx="793755" cy="793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661560"/>
              <a:satOff val="6060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2A63E-BEF4-4FD1-B1DD-F56E5D143AD2}">
      <dsp:nvSpPr>
        <dsp:cNvPr id="0" name=""/>
        <dsp:cNvSpPr/>
      </dsp:nvSpPr>
      <dsp:spPr>
        <a:xfrm>
          <a:off x="933301" y="3173906"/>
          <a:ext cx="10527217" cy="635004"/>
        </a:xfrm>
        <a:prstGeom prst="rect">
          <a:avLst/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Can drive efficiencies in the clinic by targeting clinical attention to the most pressing concerns or symptoms</a:t>
          </a:r>
          <a:endParaRPr lang="en-US" sz="1900" kern="1200" dirty="0"/>
        </a:p>
      </dsp:txBody>
      <dsp:txXfrm>
        <a:off x="933301" y="3173906"/>
        <a:ext cx="10527217" cy="635004"/>
      </dsp:txXfrm>
    </dsp:sp>
    <dsp:sp modelId="{C753D02E-992F-426D-AC36-D73D2AC91176}">
      <dsp:nvSpPr>
        <dsp:cNvPr id="0" name=""/>
        <dsp:cNvSpPr/>
      </dsp:nvSpPr>
      <dsp:spPr>
        <a:xfrm>
          <a:off x="536423" y="3094530"/>
          <a:ext cx="793755" cy="793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992340"/>
              <a:satOff val="9089"/>
              <a:lumOff val="-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7D4F4-3CD7-4C97-A6C5-1435C87E8FEC}">
      <dsp:nvSpPr>
        <dsp:cNvPr id="0" name=""/>
        <dsp:cNvSpPr/>
      </dsp:nvSpPr>
      <dsp:spPr>
        <a:xfrm>
          <a:off x="478276" y="4126108"/>
          <a:ext cx="10982243" cy="635004"/>
        </a:xfrm>
        <a:prstGeom prst="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Shows respect for the unique patient and allows an informed compassionate approach to care</a:t>
          </a:r>
          <a:endParaRPr lang="en-US" sz="1900" kern="1200" dirty="0"/>
        </a:p>
      </dsp:txBody>
      <dsp:txXfrm>
        <a:off x="478276" y="4126108"/>
        <a:ext cx="10982243" cy="635004"/>
      </dsp:txXfrm>
    </dsp:sp>
    <dsp:sp modelId="{F7DF8127-F81E-430A-9998-05DA8D89BD95}">
      <dsp:nvSpPr>
        <dsp:cNvPr id="0" name=""/>
        <dsp:cNvSpPr/>
      </dsp:nvSpPr>
      <dsp:spPr>
        <a:xfrm>
          <a:off x="81398" y="4046733"/>
          <a:ext cx="793755" cy="793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323121"/>
              <a:satOff val="12119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40631-83CF-4E9B-B7D9-8DF0EE765862}">
      <dsp:nvSpPr>
        <dsp:cNvPr id="0" name=""/>
        <dsp:cNvSpPr/>
      </dsp:nvSpPr>
      <dsp:spPr>
        <a:xfrm>
          <a:off x="4092" y="1232413"/>
          <a:ext cx="2461532" cy="2953839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6200000">
        <a:off x="-960828" y="2197334"/>
        <a:ext cx="2422148" cy="492306"/>
      </dsp:txXfrm>
    </dsp:sp>
    <dsp:sp modelId="{F2CBAA2F-D9ED-46A5-B201-4106DF6107DD}">
      <dsp:nvSpPr>
        <dsp:cNvPr id="0" name=""/>
        <dsp:cNvSpPr/>
      </dsp:nvSpPr>
      <dsp:spPr>
        <a:xfrm>
          <a:off x="496398" y="1232413"/>
          <a:ext cx="1833841" cy="295383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Patient completes symptom screening tool (PRO measure)</a:t>
          </a:r>
        </a:p>
      </dsp:txBody>
      <dsp:txXfrm>
        <a:off x="496398" y="1232413"/>
        <a:ext cx="1833841" cy="2953839"/>
      </dsp:txXfrm>
    </dsp:sp>
    <dsp:sp modelId="{D3A661EA-9543-442A-85DE-640C801F24EC}">
      <dsp:nvSpPr>
        <dsp:cNvPr id="0" name=""/>
        <dsp:cNvSpPr/>
      </dsp:nvSpPr>
      <dsp:spPr>
        <a:xfrm>
          <a:off x="2551778" y="1232413"/>
          <a:ext cx="2461532" cy="2953839"/>
        </a:xfrm>
        <a:prstGeom prst="roundRect">
          <a:avLst>
            <a:gd name="adj" fmla="val 5000"/>
          </a:avLst>
        </a:prstGeom>
        <a:solidFill>
          <a:schemeClr val="accent5">
            <a:hueOff val="-7107707"/>
            <a:satOff val="404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6200000">
        <a:off x="1586857" y="2197334"/>
        <a:ext cx="2422148" cy="492306"/>
      </dsp:txXfrm>
    </dsp:sp>
    <dsp:sp modelId="{3334F2B4-0A4E-4338-8D70-3A6C997EFB1C}">
      <dsp:nvSpPr>
        <dsp:cNvPr id="0" name=""/>
        <dsp:cNvSpPr/>
      </dsp:nvSpPr>
      <dsp:spPr>
        <a:xfrm rot="5400000">
          <a:off x="2346957" y="3580970"/>
          <a:ext cx="434258" cy="3692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CECCA-2050-46E8-AD54-3625E3964557}">
      <dsp:nvSpPr>
        <dsp:cNvPr id="0" name=""/>
        <dsp:cNvSpPr/>
      </dsp:nvSpPr>
      <dsp:spPr>
        <a:xfrm>
          <a:off x="3044085" y="1232413"/>
          <a:ext cx="1833841" cy="295383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Conversation occurs between patient and staff to identify most troubling concern</a:t>
          </a:r>
        </a:p>
      </dsp:txBody>
      <dsp:txXfrm>
        <a:off x="3044085" y="1232413"/>
        <a:ext cx="1833841" cy="2953839"/>
      </dsp:txXfrm>
    </dsp:sp>
    <dsp:sp modelId="{9EF1746F-FD06-4681-BF72-251F267471EA}">
      <dsp:nvSpPr>
        <dsp:cNvPr id="0" name=""/>
        <dsp:cNvSpPr/>
      </dsp:nvSpPr>
      <dsp:spPr>
        <a:xfrm>
          <a:off x="5099465" y="1232413"/>
          <a:ext cx="2461532" cy="2953839"/>
        </a:xfrm>
        <a:prstGeom prst="roundRect">
          <a:avLst>
            <a:gd name="adj" fmla="val 5000"/>
          </a:avLst>
        </a:prstGeom>
        <a:solidFill>
          <a:schemeClr val="accent5">
            <a:hueOff val="-14215414"/>
            <a:satOff val="807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6200000">
        <a:off x="4134544" y="2197334"/>
        <a:ext cx="2422148" cy="492306"/>
      </dsp:txXfrm>
    </dsp:sp>
    <dsp:sp modelId="{F58BFE43-4F61-4C3F-A830-E49B6537F66D}">
      <dsp:nvSpPr>
        <dsp:cNvPr id="0" name=""/>
        <dsp:cNvSpPr/>
      </dsp:nvSpPr>
      <dsp:spPr>
        <a:xfrm rot="5400000">
          <a:off x="4894643" y="3580970"/>
          <a:ext cx="434258" cy="3692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661560"/>
              <a:satOff val="6060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0AA20-A350-4664-A3CC-29B9E8DC3721}">
      <dsp:nvSpPr>
        <dsp:cNvPr id="0" name=""/>
        <dsp:cNvSpPr/>
      </dsp:nvSpPr>
      <dsp:spPr>
        <a:xfrm>
          <a:off x="5591771" y="1232413"/>
          <a:ext cx="1833841" cy="295383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Shared decision making between HCP and patient to identify most helpful intervention</a:t>
          </a:r>
        </a:p>
      </dsp:txBody>
      <dsp:txXfrm>
        <a:off x="5591771" y="1232413"/>
        <a:ext cx="1833841" cy="2953839"/>
      </dsp:txXfrm>
    </dsp:sp>
    <dsp:sp modelId="{1A32BF80-059B-421C-8686-7781E7DF0273}">
      <dsp:nvSpPr>
        <dsp:cNvPr id="0" name=""/>
        <dsp:cNvSpPr/>
      </dsp:nvSpPr>
      <dsp:spPr>
        <a:xfrm>
          <a:off x="7647151" y="1232413"/>
          <a:ext cx="2461532" cy="2953839"/>
        </a:xfrm>
        <a:prstGeom prst="roundRect">
          <a:avLst>
            <a:gd name="adj" fmla="val 5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16200000">
        <a:off x="6682230" y="2197334"/>
        <a:ext cx="2422148" cy="492306"/>
      </dsp:txXfrm>
    </dsp:sp>
    <dsp:sp modelId="{EC853E8E-8323-4EAF-B5D3-68ECA06142E0}">
      <dsp:nvSpPr>
        <dsp:cNvPr id="0" name=""/>
        <dsp:cNvSpPr/>
      </dsp:nvSpPr>
      <dsp:spPr>
        <a:xfrm rot="5400000">
          <a:off x="7442330" y="3580970"/>
          <a:ext cx="434258" cy="3692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323121"/>
              <a:satOff val="12119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ADFAB-7456-4AC7-B08A-8A253C92B8A4}">
      <dsp:nvSpPr>
        <dsp:cNvPr id="0" name=""/>
        <dsp:cNvSpPr/>
      </dsp:nvSpPr>
      <dsp:spPr>
        <a:xfrm>
          <a:off x="8139458" y="1232413"/>
          <a:ext cx="1833841" cy="295383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Action taken – either self-management by patient or clinical intervention or referral by HCP</a:t>
          </a:r>
        </a:p>
      </dsp:txBody>
      <dsp:txXfrm>
        <a:off x="8139458" y="1232413"/>
        <a:ext cx="1833841" cy="29538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CE46-75E7-4F04-8A89-1A5CDCB25423}">
      <dsp:nvSpPr>
        <dsp:cNvPr id="0" name=""/>
        <dsp:cNvSpPr/>
      </dsp:nvSpPr>
      <dsp:spPr>
        <a:xfrm>
          <a:off x="943826" y="44281"/>
          <a:ext cx="9498803" cy="13828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9533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Q1 2018-19</a:t>
          </a:r>
          <a:endParaRPr lang="en-US" sz="2600" kern="1200" dirty="0"/>
        </a:p>
      </dsp:txBody>
      <dsp:txXfrm>
        <a:off x="943826" y="390002"/>
        <a:ext cx="9153083" cy="691441"/>
      </dsp:txXfrm>
    </dsp:sp>
    <dsp:sp modelId="{8639F2F2-E792-40C8-AEE8-F764535D8DCB}">
      <dsp:nvSpPr>
        <dsp:cNvPr id="0" name=""/>
        <dsp:cNvSpPr/>
      </dsp:nvSpPr>
      <dsp:spPr>
        <a:xfrm>
          <a:off x="943826" y="1112939"/>
          <a:ext cx="2189474" cy="2557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Unique patients </a:t>
          </a:r>
          <a:r>
            <a:rPr lang="en-US" sz="1900" kern="1200" dirty="0" smtClean="0"/>
            <a:t>who completed at least 1 PPF </a:t>
          </a:r>
          <a:r>
            <a:rPr lang="en-US" sz="1900" b="1" kern="1200" dirty="0" smtClean="0"/>
            <a:t>17,465</a:t>
          </a:r>
          <a:endParaRPr lang="en-U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Total number of PPFs completed </a:t>
          </a:r>
          <a:r>
            <a:rPr lang="en-US" sz="1900" b="1" kern="1200" dirty="0" smtClean="0"/>
            <a:t>19,779</a:t>
          </a:r>
          <a:endParaRPr lang="en-US" sz="1900" b="1" kern="1200" dirty="0"/>
        </a:p>
      </dsp:txBody>
      <dsp:txXfrm>
        <a:off x="943826" y="1112939"/>
        <a:ext cx="2189474" cy="2557916"/>
      </dsp:txXfrm>
    </dsp:sp>
    <dsp:sp modelId="{33A8F989-1F6D-4428-8884-E8D3A97D2556}">
      <dsp:nvSpPr>
        <dsp:cNvPr id="0" name=""/>
        <dsp:cNvSpPr/>
      </dsp:nvSpPr>
      <dsp:spPr>
        <a:xfrm>
          <a:off x="3133301" y="505079"/>
          <a:ext cx="7309328" cy="13828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9533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Q2 2018-19</a:t>
          </a:r>
          <a:endParaRPr lang="en-US" sz="2600" kern="1200" dirty="0"/>
        </a:p>
      </dsp:txBody>
      <dsp:txXfrm>
        <a:off x="3133301" y="850800"/>
        <a:ext cx="6963608" cy="691441"/>
      </dsp:txXfrm>
    </dsp:sp>
    <dsp:sp modelId="{509DE0BC-4A78-4CD4-A2A5-DA680CC0CA27}">
      <dsp:nvSpPr>
        <dsp:cNvPr id="0" name=""/>
        <dsp:cNvSpPr/>
      </dsp:nvSpPr>
      <dsp:spPr>
        <a:xfrm>
          <a:off x="3133301" y="1573737"/>
          <a:ext cx="2189474" cy="2492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35930"/>
              <a:satOff val="-14509"/>
              <a:lumOff val="53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Unique patients </a:t>
          </a:r>
          <a:r>
            <a:rPr lang="en-US" sz="1900" kern="1200" dirty="0" smtClean="0"/>
            <a:t>who completed at least 1 PPF </a:t>
          </a:r>
          <a:r>
            <a:rPr lang="en-US" sz="1900" b="1" kern="1200" dirty="0" smtClean="0"/>
            <a:t>18,304</a:t>
          </a:r>
          <a:endParaRPr lang="en-US" sz="1900" b="1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Total number of PPFs completed </a:t>
          </a:r>
          <a:r>
            <a:rPr lang="en-US" sz="1900" b="1" kern="1200" dirty="0" smtClean="0"/>
            <a:t>20,823</a:t>
          </a:r>
          <a:endParaRPr lang="en-US" sz="1900" b="1" kern="1200" dirty="0"/>
        </a:p>
      </dsp:txBody>
      <dsp:txXfrm>
        <a:off x="3133301" y="1573737"/>
        <a:ext cx="2189474" cy="2492718"/>
      </dsp:txXfrm>
    </dsp:sp>
    <dsp:sp modelId="{BCC76CB0-EF9B-46C0-9802-E058CAA17A8F}">
      <dsp:nvSpPr>
        <dsp:cNvPr id="0" name=""/>
        <dsp:cNvSpPr/>
      </dsp:nvSpPr>
      <dsp:spPr>
        <a:xfrm>
          <a:off x="5322775" y="965876"/>
          <a:ext cx="5119854" cy="13828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9533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Q3 2018-19</a:t>
          </a:r>
          <a:endParaRPr lang="en-US" sz="2600" kern="1200" dirty="0"/>
        </a:p>
      </dsp:txBody>
      <dsp:txXfrm>
        <a:off x="5322775" y="1311597"/>
        <a:ext cx="4774134" cy="691441"/>
      </dsp:txXfrm>
    </dsp:sp>
    <dsp:sp modelId="{29A7EA50-C1E3-4FBB-8EB8-2996EE24BF3C}">
      <dsp:nvSpPr>
        <dsp:cNvPr id="0" name=""/>
        <dsp:cNvSpPr/>
      </dsp:nvSpPr>
      <dsp:spPr>
        <a:xfrm>
          <a:off x="5322775" y="2034535"/>
          <a:ext cx="2189474" cy="2509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71860"/>
              <a:satOff val="-29019"/>
              <a:lumOff val="10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Unique patients </a:t>
          </a:r>
          <a:r>
            <a:rPr lang="en-US" sz="1900" kern="1200" dirty="0" smtClean="0"/>
            <a:t>who completed at least 1 PPF </a:t>
          </a:r>
          <a:r>
            <a:rPr lang="en-US" sz="1900" b="1" kern="1200" dirty="0" smtClean="0"/>
            <a:t>18,932</a:t>
          </a:r>
          <a:endParaRPr lang="en-US" sz="1900" b="1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Total number of PPFs completed </a:t>
          </a:r>
          <a:r>
            <a:rPr lang="en-US" sz="1900" b="1" kern="1200" dirty="0" smtClean="0"/>
            <a:t>21,581</a:t>
          </a:r>
          <a:endParaRPr lang="en-US" sz="1900" b="1" kern="1200" dirty="0"/>
        </a:p>
      </dsp:txBody>
      <dsp:txXfrm>
        <a:off x="5322775" y="2034535"/>
        <a:ext cx="2189474" cy="2509386"/>
      </dsp:txXfrm>
    </dsp:sp>
    <dsp:sp modelId="{06A081C3-6571-4DA2-8EE0-1E03BCD2D35E}">
      <dsp:nvSpPr>
        <dsp:cNvPr id="0" name=""/>
        <dsp:cNvSpPr/>
      </dsp:nvSpPr>
      <dsp:spPr>
        <a:xfrm>
          <a:off x="7512249" y="1426674"/>
          <a:ext cx="2930380" cy="13828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9533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Q4 2018-19</a:t>
          </a:r>
          <a:endParaRPr lang="en-US" sz="2600" b="1" kern="1200" dirty="0"/>
        </a:p>
      </dsp:txBody>
      <dsp:txXfrm>
        <a:off x="7512249" y="1772395"/>
        <a:ext cx="2584660" cy="691441"/>
      </dsp:txXfrm>
    </dsp:sp>
    <dsp:sp modelId="{59870F75-2901-4C75-AF3C-D0D277EA18E4}">
      <dsp:nvSpPr>
        <dsp:cNvPr id="0" name=""/>
        <dsp:cNvSpPr/>
      </dsp:nvSpPr>
      <dsp:spPr>
        <a:xfrm>
          <a:off x="7512249" y="2495332"/>
          <a:ext cx="2209421" cy="2538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Unique patients </a:t>
          </a:r>
          <a:r>
            <a:rPr lang="en-US" sz="1900" kern="1200" dirty="0" smtClean="0"/>
            <a:t>who completed at least 1 PPF </a:t>
          </a:r>
          <a:r>
            <a:rPr lang="en-US" sz="1900" b="1" kern="1200" dirty="0" smtClean="0"/>
            <a:t>19,177</a:t>
          </a:r>
          <a:endParaRPr lang="en-US" sz="1900" b="1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Total number of PPFs completed </a:t>
          </a:r>
          <a:r>
            <a:rPr lang="en-US" sz="1900" b="1" kern="1200" dirty="0" smtClean="0"/>
            <a:t>21,863</a:t>
          </a:r>
          <a:endParaRPr lang="en-US" sz="1900" b="1" kern="1200" dirty="0"/>
        </a:p>
      </dsp:txBody>
      <dsp:txXfrm>
        <a:off x="7512249" y="2495332"/>
        <a:ext cx="2209421" cy="25387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F823C-C5DE-466A-AE0B-88A0455DD680}" type="datetimeFigureOut">
              <a:rPr lang="en-US" smtClean="0"/>
              <a:t>19-04-09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70E4E-D84E-4F27-BCB7-4BCBC4478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1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11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81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06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8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2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6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1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5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5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4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4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9A9B-0F40-4A66-A022-D93D7A9571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887230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an_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184"/>
          <p:cNvCxnSpPr>
            <a:cxnSpLocks noChangeShapeType="1"/>
          </p:cNvCxnSpPr>
          <p:nvPr userDrawn="1"/>
        </p:nvCxnSpPr>
        <p:spPr bwMode="auto">
          <a:xfrm flipV="1">
            <a:off x="719667" y="620714"/>
            <a:ext cx="10752667" cy="14287"/>
          </a:xfrm>
          <a:prstGeom prst="straightConnector1">
            <a:avLst/>
          </a:prstGeom>
          <a:noFill/>
          <a:ln w="28575">
            <a:solidFill>
              <a:srgbClr val="00ADBB"/>
            </a:solidFill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184"/>
          <p:cNvCxnSpPr>
            <a:cxnSpLocks noChangeShapeType="1"/>
          </p:cNvCxnSpPr>
          <p:nvPr userDrawn="1"/>
        </p:nvCxnSpPr>
        <p:spPr bwMode="auto">
          <a:xfrm flipV="1">
            <a:off x="719667" y="6223000"/>
            <a:ext cx="10752667" cy="14288"/>
          </a:xfrm>
          <a:prstGeom prst="straightConnector1">
            <a:avLst/>
          </a:prstGeom>
          <a:noFill/>
          <a:ln w="28575">
            <a:solidFill>
              <a:srgbClr val="00ADBB"/>
            </a:solidFill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23656" y="260649"/>
            <a:ext cx="9216760" cy="301625"/>
          </a:xfrm>
        </p:spPr>
        <p:txBody>
          <a:bodyPr/>
          <a:lstStyle>
            <a:lvl1pPr marL="0" indent="0">
              <a:buNone/>
              <a:defRPr sz="2000" b="1" baseline="0">
                <a:solidFill>
                  <a:srgbClr val="00ADBB"/>
                </a:solidFill>
                <a:latin typeface="Garamond" panose="02020404030301010803" pitchFamily="18" charset="0"/>
              </a:defRPr>
            </a:lvl1pPr>
            <a:lvl2pPr>
              <a:defRPr sz="1800">
                <a:latin typeface="Garamond" panose="02020404030301010803" pitchFamily="18" charset="0"/>
              </a:defRPr>
            </a:lvl2pPr>
            <a:lvl3pPr>
              <a:defRPr sz="1600">
                <a:latin typeface="Garamond" panose="02020404030301010803" pitchFamily="18" charset="0"/>
              </a:defRPr>
            </a:lvl3pPr>
            <a:lvl4pPr>
              <a:defRPr sz="1400">
                <a:latin typeface="Garamond" panose="02020404030301010803" pitchFamily="18" charset="0"/>
              </a:defRPr>
            </a:lvl4pPr>
            <a:lvl5pPr>
              <a:defRPr sz="140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 smtClean="0"/>
              <a:t>Program, presentation or slide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>
          <a:xfrm>
            <a:off x="609600" y="6304236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29E8D9C-7A17-45D9-BC9B-D377C401CAEB}" type="datetime4">
              <a:rPr lang="en-CA" smtClean="0"/>
              <a:t>April 9, 2019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>
          <a:xfrm>
            <a:off x="4165600" y="6304236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>
          <a:xfrm>
            <a:off x="8737600" y="6304236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9277BE-5DF1-4CBC-8139-FE686D0985C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6" hasCustomPrompt="1"/>
          </p:nvPr>
        </p:nvSpPr>
        <p:spPr>
          <a:xfrm>
            <a:off x="609600" y="1988840"/>
            <a:ext cx="10862733" cy="3960440"/>
          </a:xfrm>
        </p:spPr>
        <p:txBody>
          <a:bodyPr/>
          <a:lstStyle>
            <a:lvl1pPr>
              <a:defRPr sz="440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content, size 44</a:t>
            </a:r>
          </a:p>
          <a:p>
            <a:pPr lvl="0"/>
            <a:endParaRPr lang="en-US" dirty="0" smtClean="0"/>
          </a:p>
        </p:txBody>
      </p:sp>
      <p:sp>
        <p:nvSpPr>
          <p:cNvPr id="11" name="Title 11"/>
          <p:cNvSpPr>
            <a:spLocks noGrp="1"/>
          </p:cNvSpPr>
          <p:nvPr>
            <p:ph type="title" hasCustomPrompt="1"/>
          </p:nvPr>
        </p:nvSpPr>
        <p:spPr>
          <a:xfrm>
            <a:off x="609600" y="845840"/>
            <a:ext cx="10862733" cy="1143000"/>
          </a:xfrm>
        </p:spPr>
        <p:txBody>
          <a:bodyPr/>
          <a:lstStyle>
            <a:lvl1pPr algn="l">
              <a:defRPr sz="5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Insert title, size 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6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5400000" flipH="1">
            <a:off x="5747807" y="559330"/>
            <a:ext cx="6553200" cy="5666316"/>
          </a:xfrm>
          <a:prstGeom prst="round2SameRect">
            <a:avLst>
              <a:gd name="adj1" fmla="val 7723"/>
              <a:gd name="adj2" fmla="val 0"/>
            </a:avLst>
          </a:prstGeom>
          <a:solidFill>
            <a:srgbClr val="008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479117" y="620714"/>
            <a:ext cx="0" cy="50482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janinepoersch\Desktop\comm-vis-logo-ahs-reverse\comm-vis-logo-ahs-revers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032" y="6093296"/>
            <a:ext cx="1500555" cy="3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519765" y="548681"/>
            <a:ext cx="5185833" cy="504825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CA" b="1" dirty="0" smtClean="0">
                <a:latin typeface="Garamond" panose="02020404030301010803" pitchFamily="18" charset="0"/>
              </a:rPr>
              <a:t>Program. slide topic </a:t>
            </a:r>
            <a:br>
              <a:rPr lang="en-CA" b="1" dirty="0" smtClean="0">
                <a:latin typeface="Garamond" panose="02020404030301010803" pitchFamily="18" charset="0"/>
              </a:rPr>
            </a:br>
            <a:r>
              <a:rPr lang="en-CA" b="1" dirty="0" smtClean="0">
                <a:latin typeface="Garamond" panose="02020404030301010803" pitchFamily="18" charset="0"/>
              </a:rPr>
              <a:t>or presentation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485766" y="1988841"/>
            <a:ext cx="4890821" cy="1872555"/>
          </a:xfrm>
        </p:spPr>
        <p:txBody>
          <a:bodyPr>
            <a:normAutofit/>
          </a:bodyPr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en-CA" sz="5000" dirty="0" smtClean="0">
                <a:latin typeface="Helvetica Neue"/>
              </a:rPr>
              <a:t>Insert text, Arial or Helvetica </a:t>
            </a:r>
            <a:r>
              <a:rPr lang="en-CA" sz="5000" dirty="0" err="1" smtClean="0">
                <a:latin typeface="Helvetica Neue"/>
              </a:rPr>
              <a:t>Neue</a:t>
            </a:r>
            <a:r>
              <a:rPr lang="en-CA" sz="5000" dirty="0" smtClean="0">
                <a:latin typeface="Helvetica Neue"/>
              </a:rPr>
              <a:t>, size 50 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116632"/>
            <a:ext cx="5856815" cy="6553200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CA" dirty="0" smtClean="0">
                <a:latin typeface="Helvetica Neue" panose="020B0604020202020204" charset="0"/>
              </a:rPr>
              <a:t>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935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19-04-09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png"/><Relationship Id="rId17" Type="http://schemas.microsoft.com/office/2007/relationships/hdphoto" Target="../media/hdphoto1.wdp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19-04-09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KFDyeS6n3e8?list=PLi1tOF1I5ZoUFt61X8KxkCGE4PYl92wNB" TargetMode="Externa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3.gif"/><Relationship Id="rId5" Type="http://schemas.openxmlformats.org/officeDocument/2006/relationships/hyperlink" Target="https://www.google.ca/imgres?imgurl=https://www.origamilogic.com/wp-content/uploads/2016/10/CMO-Dashboard.svg&amp;imgrefurl=https://www.origamilogic.com/&amp;docid=gjgLp5NGp7a8bM&amp;tbnid=vshe04XwP9ZbPM:&amp;vet=10ahUKEwiCz_v4-vfTAhUT8GMKHcsWBTE4ZBAzCD0oOzA7..i&amp;w=800&amp;h=619&amp;bih=902&amp;biw=1680&amp;q=dashboards%20icon&amp;ved=0ahUKEwiCz_v4-vfTAhUT8GMKHcsWBTE4ZBAzCD0oOzA7&amp;iact=mrc&amp;uact=8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3fCgwVHqs3I?list=PLi1tOF1I5ZoUFt61X8KxkCGE4PYl92wNB" TargetMode="Externa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5" Type="http://schemas.openxmlformats.org/officeDocument/2006/relationships/image" Target="../media/image38.jp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google.ca/url?sa=i&amp;rct=j&amp;q=&amp;esrc=s&amp;source=images&amp;cd=&amp;cad=rja&amp;uact=8&amp;ved=2ahUKEwiZ3IeEpebeAhVEJTQIHeIQCYsQjRx6BAgBEAU&amp;url=https://www.alcoholpolicy.net/2014/12/gps-brief-intervention-incentive-for-new-patients-to-end.html&amp;psig=AOvVaw242tsTRRrwXsQmNnU2bNas&amp;ust=1542917179980532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2ahUKEwiZ3IeEpebeAhVEJTQIHeIQCYsQjRx6BAgBEAU&amp;url=https://www.alcoholpolicy.net/2014/12/gps-brief-intervention-incentive-for-new-patients-to-end.html&amp;psig=AOvVaw242tsTRRrwXsQmNnU2bNas&amp;ust=1542917179980532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25" y="76202"/>
            <a:ext cx="5934075" cy="65055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54366" y="1511772"/>
            <a:ext cx="5437634" cy="363443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rial Rounded MT Bold" panose="020F0704030504030204" pitchFamily="34" charset="0"/>
              </a:rPr>
              <a:t>Cancer</a:t>
            </a:r>
          </a:p>
          <a:p>
            <a:r>
              <a:rPr lang="en-US" sz="6600" b="1" dirty="0" smtClean="0">
                <a:latin typeface="Arial Rounded MT Bold" panose="020F0704030504030204" pitchFamily="34" charset="0"/>
              </a:rPr>
              <a:t>Control </a:t>
            </a:r>
          </a:p>
          <a:p>
            <a:r>
              <a:rPr lang="en-US" sz="6600" b="1" dirty="0" smtClean="0">
                <a:latin typeface="Arial Rounded MT Bold" panose="020F0704030504030204" pitchFamily="34" charset="0"/>
              </a:rPr>
              <a:t>Alberta</a:t>
            </a:r>
            <a:endParaRPr lang="en-US" sz="6600" b="1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0"/>
            <a:ext cx="5928746" cy="6048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056" y="5215900"/>
            <a:ext cx="5819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Dr. Linda Watson, RN, PhD, CON(C)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Scientific Director, Applied Research and Patient Experience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CancerControl, Alberta Health </a:t>
            </a:r>
            <a:r>
              <a:rPr lang="en-US" dirty="0" smtClean="0">
                <a:latin typeface="Arial Rounded MT Bold" panose="020F0704030504030204" pitchFamily="34" charset="0"/>
              </a:rPr>
              <a:t>Services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0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361099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What ARE Patient Reported Outcomes?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52901"/>
            <a:ext cx="10736329" cy="4050792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Reported </a:t>
            </a:r>
            <a:r>
              <a:rPr lang="en-US" sz="3000" dirty="0"/>
              <a:t>directly by </a:t>
            </a:r>
            <a:r>
              <a:rPr lang="en-US" sz="3000" dirty="0" smtClean="0"/>
              <a:t>patients</a:t>
            </a:r>
          </a:p>
          <a:p>
            <a:endParaRPr lang="en-US" sz="3000" dirty="0" smtClean="0"/>
          </a:p>
          <a:p>
            <a:r>
              <a:rPr lang="en-US" sz="3000" dirty="0" smtClean="0"/>
              <a:t>Complement </a:t>
            </a:r>
            <a:r>
              <a:rPr lang="en-US" sz="3000" dirty="0"/>
              <a:t>but do not duplicate clinical outcome </a:t>
            </a:r>
            <a:r>
              <a:rPr lang="en-US" sz="3000" dirty="0" smtClean="0"/>
              <a:t>measures</a:t>
            </a:r>
          </a:p>
          <a:p>
            <a:endParaRPr lang="en-US" sz="3000" dirty="0" smtClean="0"/>
          </a:p>
          <a:p>
            <a:r>
              <a:rPr lang="en-US" sz="3000" dirty="0" smtClean="0"/>
              <a:t>Measures </a:t>
            </a:r>
            <a:r>
              <a:rPr lang="en-US" sz="3000" dirty="0"/>
              <a:t>things that affect the patients Quality of </a:t>
            </a:r>
            <a:r>
              <a:rPr lang="en-US" sz="3000" dirty="0" smtClean="0"/>
              <a:t>Life</a:t>
            </a:r>
          </a:p>
          <a:p>
            <a:pPr lvl="1"/>
            <a:endParaRPr lang="en-US" sz="2800" dirty="0" smtClean="0"/>
          </a:p>
          <a:p>
            <a:r>
              <a:rPr lang="en-US" sz="3000" dirty="0" smtClean="0"/>
              <a:t>Can be collected on paper or electronically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>
            <a:off x="6858000" y="129756"/>
            <a:ext cx="5334000" cy="25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72" y="103632"/>
            <a:ext cx="11455527" cy="1609344"/>
          </a:xfrm>
        </p:spPr>
        <p:txBody>
          <a:bodyPr>
            <a:normAutofit/>
          </a:bodyPr>
          <a:lstStyle/>
          <a:p>
            <a:r>
              <a:rPr lang="en-US" sz="4000" b="1" dirty="0"/>
              <a:t>Patient Reported </a:t>
            </a:r>
            <a:r>
              <a:rPr lang="en-US" sz="4000" b="1" dirty="0" smtClean="0"/>
              <a:t>Outcomes: An </a:t>
            </a:r>
            <a:r>
              <a:rPr lang="en-US" sz="4000" b="1" dirty="0"/>
              <a:t>Important </a:t>
            </a:r>
            <a:r>
              <a:rPr lang="en-US" sz="4000" b="1" dirty="0" smtClean="0"/>
              <a:t>Tool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179491"/>
              </p:ext>
            </p:extLst>
          </p:nvPr>
        </p:nvGraphicFramePr>
        <p:xfrm>
          <a:off x="355472" y="1428751"/>
          <a:ext cx="11531728" cy="507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206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14350"/>
            <a:ext cx="10210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Improve Symptom Management and Clinical Outcomes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9147"/>
          <a:stretch/>
        </p:blipFill>
        <p:spPr>
          <a:xfrm>
            <a:off x="1485900" y="1765794"/>
            <a:ext cx="8991600" cy="5092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78527" y="5545693"/>
            <a:ext cx="191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Basch</a:t>
            </a:r>
            <a:r>
              <a:rPr lang="en-US" dirty="0"/>
              <a:t> et al, 2016</a:t>
            </a:r>
          </a:p>
        </p:txBody>
      </p:sp>
    </p:spTree>
    <p:extLst>
      <p:ext uri="{BB962C8B-B14F-4D97-AF65-F5344CB8AC3E}">
        <p14:creationId xmlns:p14="http://schemas.microsoft.com/office/powerpoint/2010/main" val="184184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89" y="211175"/>
            <a:ext cx="10058400" cy="1609344"/>
          </a:xfrm>
        </p:spPr>
        <p:txBody>
          <a:bodyPr/>
          <a:lstStyle/>
          <a:p>
            <a:r>
              <a:rPr lang="en-US" dirty="0"/>
              <a:t>Patient Reported Outcomes:</a:t>
            </a:r>
            <a:br>
              <a:rPr lang="en-US" dirty="0"/>
            </a:br>
            <a:r>
              <a:rPr lang="en-US" dirty="0"/>
              <a:t>A Key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77" y="1955656"/>
            <a:ext cx="10058400" cy="4050792"/>
          </a:xfrm>
        </p:spPr>
        <p:txBody>
          <a:bodyPr/>
          <a:lstStyle/>
          <a:p>
            <a:r>
              <a:rPr lang="en-US" dirty="0"/>
              <a:t>Completing a patient report measure alone will not contribute to more patients having a person centred experience or improved health outcomes</a:t>
            </a:r>
          </a:p>
          <a:p>
            <a:r>
              <a:rPr lang="en-US" dirty="0"/>
              <a:t>The following process completed with each patient will contribute to more patient centred care experiences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6054727"/>
              </p:ext>
            </p:extLst>
          </p:nvPr>
        </p:nvGraphicFramePr>
        <p:xfrm>
          <a:off x="762900" y="2364434"/>
          <a:ext cx="101127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92485" y="6473089"/>
            <a:ext cx="224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(Watson et al, 2016)</a:t>
            </a:r>
          </a:p>
        </p:txBody>
      </p:sp>
    </p:spTree>
    <p:extLst>
      <p:ext uri="{BB962C8B-B14F-4D97-AF65-F5344CB8AC3E}">
        <p14:creationId xmlns:p14="http://schemas.microsoft.com/office/powerpoint/2010/main" val="53022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Truth of 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71359"/>
            <a:ext cx="4178426" cy="4050792"/>
          </a:xfrm>
        </p:spPr>
        <p:txBody>
          <a:bodyPr/>
          <a:lstStyle/>
          <a:p>
            <a:r>
              <a:rPr lang="en-US" dirty="0"/>
              <a:t>No matter how much knowledge a Healthcare Professional has about the disease and its treatments, they always must know something of the unique nuances of the individual in order to have the best outcomes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09" y="307249"/>
            <a:ext cx="6380934" cy="63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2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5879" y="925975"/>
            <a:ext cx="7419372" cy="4768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84" y="286003"/>
            <a:ext cx="5928746" cy="60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380009"/>
            <a:ext cx="53467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2" y="238736"/>
            <a:ext cx="7167454" cy="1118537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Collecting PROs in CCA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040" y="1074716"/>
            <a:ext cx="4159983" cy="5468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2392" y="6358637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CPAC, 2012</a:t>
            </a:r>
          </a:p>
        </p:txBody>
      </p:sp>
    </p:spTree>
    <p:extLst>
      <p:ext uri="{BB962C8B-B14F-4D97-AF65-F5344CB8AC3E}">
        <p14:creationId xmlns:p14="http://schemas.microsoft.com/office/powerpoint/2010/main" val="348956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0879" y="57073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https://www.youtube.com/watch?v=KFDyeS6n3e8&amp;index=15&amp;list=PLi1tOF1I5ZoUFt61X8KxkCGE4PYl92wNB</a:t>
            </a:r>
          </a:p>
        </p:txBody>
      </p:sp>
      <p:pic>
        <p:nvPicPr>
          <p:cNvPr id="2" name="KFDyeS6n3e8"/>
          <p:cNvPicPr>
            <a:picLocks noRot="1" noChangeAspect="1"/>
          </p:cNvPicPr>
          <p:nvPr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1511185" y="428367"/>
            <a:ext cx="8827302" cy="49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54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88" y="99940"/>
            <a:ext cx="10959920" cy="1609344"/>
          </a:xfrm>
        </p:spPr>
        <p:txBody>
          <a:bodyPr>
            <a:normAutofit/>
          </a:bodyPr>
          <a:lstStyle/>
          <a:p>
            <a:r>
              <a:rPr lang="en-US" sz="4000" dirty="0"/>
              <a:t>Enhancing the Impact by Improving Clinical Usability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242" y="1709284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Paper PRO tools </a:t>
            </a:r>
            <a:r>
              <a:rPr lang="en-US" b="1" u="sng" dirty="0"/>
              <a:t>CAN:</a:t>
            </a:r>
          </a:p>
          <a:p>
            <a:pPr lvl="1"/>
            <a:r>
              <a:rPr lang="en-US" dirty="0"/>
              <a:t>improve the clinical capacity to identify patients who are experiencing distress</a:t>
            </a:r>
          </a:p>
          <a:p>
            <a:pPr lvl="1"/>
            <a:r>
              <a:rPr lang="en-US" dirty="0"/>
              <a:t>be used to guide a person centred conversation which can improve patient outcomes</a:t>
            </a:r>
          </a:p>
          <a:p>
            <a:pPr lvl="1"/>
            <a:r>
              <a:rPr lang="en-US" dirty="0"/>
              <a:t>be used to triage patients who require further clinical support/interventions</a:t>
            </a:r>
          </a:p>
          <a:p>
            <a:pPr lvl="1"/>
            <a:endParaRPr lang="en-US" dirty="0"/>
          </a:p>
          <a:p>
            <a:r>
              <a:rPr lang="en-US" dirty="0"/>
              <a:t>Using Paper PRO tools </a:t>
            </a:r>
            <a:r>
              <a:rPr lang="en-US" b="1" u="sng" dirty="0"/>
              <a:t>CAN NOT:</a:t>
            </a:r>
          </a:p>
          <a:p>
            <a:pPr lvl="1"/>
            <a:r>
              <a:rPr lang="en-US" dirty="0"/>
              <a:t>Identify which symptoms have worsened since last visit</a:t>
            </a:r>
          </a:p>
          <a:p>
            <a:pPr lvl="1"/>
            <a:r>
              <a:rPr lang="en-US" dirty="0"/>
              <a:t>Quickly draw the clinician’s attention to areas of high symptom burden</a:t>
            </a:r>
          </a:p>
          <a:p>
            <a:pPr lvl="1"/>
            <a:r>
              <a:rPr lang="en-US" dirty="0"/>
              <a:t>Alert the clinical team of particularly challenging symptom clusters (when multiple symptoms happen at the same time intensifying the distress/complexity)</a:t>
            </a:r>
          </a:p>
          <a:p>
            <a:pPr lvl="1"/>
            <a:r>
              <a:rPr lang="en-US" dirty="0"/>
              <a:t>Flag the distressed patient to the appropriate team member based on the particular symptom cluster they are experiencing</a:t>
            </a:r>
          </a:p>
          <a:p>
            <a:pPr lvl="1"/>
            <a:r>
              <a:rPr lang="en-US" dirty="0"/>
              <a:t>Allow for tracking of a patient’s symptom burden across care locations/teams</a:t>
            </a:r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2" y="1058092"/>
            <a:ext cx="1581460" cy="1972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734680"/>
            <a:ext cx="1209005" cy="12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2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3850" y="304801"/>
            <a:ext cx="11306175" cy="6019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37" y="484632"/>
            <a:ext cx="10058400" cy="1609344"/>
          </a:xfrm>
        </p:spPr>
        <p:txBody>
          <a:bodyPr/>
          <a:lstStyle/>
          <a:p>
            <a:r>
              <a:rPr lang="en-US" b="1" dirty="0"/>
              <a:t>Current Hybrid approach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52750" y="1904238"/>
            <a:ext cx="5339768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9484" y="4684528"/>
            <a:ext cx="908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 patient entry of PROs will occur in 2020 when new AHS wide EMR is implemented with a patient portal </a:t>
            </a:r>
            <a:r>
              <a:rPr lang="en-US" sz="2400" dirty="0" smtClean="0"/>
              <a:t>(Connect Care)</a:t>
            </a:r>
            <a:endParaRPr lang="en-US" sz="2400" dirty="0"/>
          </a:p>
        </p:txBody>
      </p:sp>
      <p:sp>
        <p:nvSpPr>
          <p:cNvPr id="6" name="5-Point Star 5"/>
          <p:cNvSpPr/>
          <p:nvPr/>
        </p:nvSpPr>
        <p:spPr>
          <a:xfrm>
            <a:off x="1069848" y="449402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5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8" y="149506"/>
            <a:ext cx="10150033" cy="8232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Reality of Cancer in Alberta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475" y="1095375"/>
            <a:ext cx="588645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180,000 Albertans currently living with and beyond cancer.</a:t>
            </a:r>
          </a:p>
          <a:p>
            <a:r>
              <a:rPr lang="en-US" dirty="0" smtClean="0"/>
              <a:t>Over 17,000 new diagnosis of cancer in Alberta every year</a:t>
            </a:r>
          </a:p>
          <a:p>
            <a:r>
              <a:rPr lang="en-US" dirty="0" smtClean="0"/>
              <a:t>Last year CCA had:</a:t>
            </a:r>
          </a:p>
          <a:p>
            <a:pPr lvl="1"/>
            <a:r>
              <a:rPr lang="en-US" dirty="0" smtClean="0"/>
              <a:t>25,000 consults</a:t>
            </a:r>
          </a:p>
          <a:p>
            <a:pPr lvl="1"/>
            <a:r>
              <a:rPr lang="en-US" dirty="0" smtClean="0"/>
              <a:t>82,152 systemic treatment visits</a:t>
            </a:r>
          </a:p>
          <a:p>
            <a:pPr lvl="1"/>
            <a:r>
              <a:rPr lang="en-US" dirty="0" smtClean="0"/>
              <a:t>126,817 RT treatment visits</a:t>
            </a:r>
            <a:endParaRPr lang="en-US" dirty="0"/>
          </a:p>
          <a:p>
            <a:r>
              <a:rPr lang="en-US" dirty="0" smtClean="0"/>
              <a:t>Over 32,000 (or 40%) of those treatment visits involved patients who were receiving non-curative treatments for their cancer (advanced cancer patients)</a:t>
            </a:r>
          </a:p>
          <a:p>
            <a:r>
              <a:rPr lang="en-US" dirty="0" smtClean="0"/>
              <a:t>All cancer patients need some level of symptom management support, with advance cancer patients requiring more complex supports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6" y="2077655"/>
            <a:ext cx="4471244" cy="29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3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165029"/>
              </p:ext>
            </p:extLst>
          </p:nvPr>
        </p:nvGraphicFramePr>
        <p:xfrm>
          <a:off x="257674" y="1020513"/>
          <a:ext cx="11386457" cy="507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5-Point Star 2"/>
          <p:cNvSpPr/>
          <p:nvPr/>
        </p:nvSpPr>
        <p:spPr>
          <a:xfrm>
            <a:off x="350488" y="5832226"/>
            <a:ext cx="5334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9693" y="5832226"/>
            <a:ext cx="5455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CCI only site that is not currently using the hybrid</a:t>
            </a:r>
          </a:p>
          <a:p>
            <a:r>
              <a:rPr lang="en-US" dirty="0"/>
              <a:t> electronic entry approach with PROs</a:t>
            </a:r>
          </a:p>
        </p:txBody>
      </p:sp>
    </p:spTree>
    <p:extLst>
      <p:ext uri="{BB962C8B-B14F-4D97-AF65-F5344CB8AC3E}">
        <p14:creationId xmlns:p14="http://schemas.microsoft.com/office/powerpoint/2010/main" val="256534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39334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 trends: Prostate Patients in last Quarter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78461" y="1307939"/>
            <a:ext cx="320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 2019-March 31, 2019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63" y="1654775"/>
            <a:ext cx="1644492" cy="1644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0579" y="3475636"/>
            <a:ext cx="340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1213 unique Prostate cancer</a:t>
            </a:r>
          </a:p>
          <a:p>
            <a:r>
              <a:rPr lang="en-US" dirty="0" smtClean="0"/>
              <a:t>Patients completed at least 1 symptom screen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47" y="4440374"/>
            <a:ext cx="1537505" cy="1537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7475" y="5945488"/>
            <a:ext cx="30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1323 unique symptom screens completed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7132"/>
          <a:stretch/>
        </p:blipFill>
        <p:spPr>
          <a:xfrm>
            <a:off x="186566" y="1621934"/>
            <a:ext cx="8228610" cy="49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8535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0391" y="196770"/>
            <a:ext cx="11250592" cy="644709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870486" cy="1609344"/>
          </a:xfrm>
        </p:spPr>
        <p:txBody>
          <a:bodyPr/>
          <a:lstStyle/>
          <a:p>
            <a:r>
              <a:rPr lang="en-US" b="1" dirty="0"/>
              <a:t>Current Hybrid approach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7435" y="2004832"/>
            <a:ext cx="5339768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2803" y="4644024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 patient entry of PROs will occur in 2020 when new AHS wide EMR is implemented with a patient portal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15165" y="487149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535198" y="496094"/>
            <a:ext cx="1600200" cy="1527970"/>
            <a:chOff x="2969999" y="4400323"/>
            <a:chExt cx="1595905" cy="15972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666" y="4747311"/>
              <a:ext cx="967719" cy="12502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71146" y="4400323"/>
              <a:ext cx="1494758" cy="48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CLINIC LIST REPORT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69999" y="4710636"/>
              <a:ext cx="693738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31070" y="1190887"/>
            <a:ext cx="2278711" cy="1904708"/>
            <a:chOff x="5013109" y="3915834"/>
            <a:chExt cx="2278711" cy="1904708"/>
          </a:xfrm>
        </p:grpSpPr>
        <p:pic>
          <p:nvPicPr>
            <p:cNvPr id="13" name="Picture 12" descr="Image result for dashboards icon">
              <a:hlinkClick r:id="rId5" invalidUrl="https://www.google.ca/imgres?imgurl=https://www.origamilogic.com/wp-content/uploads/2016/10/CMO-Dashboard.svg&amp;imgrefurl=https://www.origamilogic.com/&amp;docid=gjgLp5NGp7a8bM&amp;tbnid=vshe04XwP9ZbPM:&amp;vet=10ahUKEwiCz_v4-vfTAhUT8GMKHcsWBTE4ZBAzCD0oOzA7..i&amp;w=800&amp;h=619&amp;bih=902&amp;biw=1680&amp;q=dashboards icon&amp;ved=0ahUKEwiCz_v4-vfTAhUT8GMKHcsWBTE4ZBAzCD0oOzA7&amp;iact=mrc&amp;uact=8"/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2479" y="4580163"/>
              <a:ext cx="1588950" cy="1240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346682" y="3915834"/>
              <a:ext cx="19451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INDIVIDUAL PATIENT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DASHBOARD WITH PATIENT FRIENDLY VERSION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013109" y="4676373"/>
              <a:ext cx="693738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71610" y="3191805"/>
            <a:ext cx="1622342" cy="1710566"/>
            <a:chOff x="7474312" y="2296768"/>
            <a:chExt cx="1622342" cy="171056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8769" y="2758433"/>
              <a:ext cx="1225845" cy="124890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74312" y="2296768"/>
              <a:ext cx="1494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SYMPTOM CLUSTER REPORT(S)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8402916" y="2638578"/>
              <a:ext cx="693738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09224" y="4469302"/>
            <a:ext cx="2303109" cy="1919104"/>
            <a:chOff x="4814774" y="51555"/>
            <a:chExt cx="2303109" cy="191910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0017" y="525652"/>
              <a:ext cx="1857866" cy="144500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384687" y="51555"/>
              <a:ext cx="1494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AGGREGATE DASHBOARD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814774" y="84210"/>
              <a:ext cx="693738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79893" y="2129706"/>
            <a:ext cx="156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Clinic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70141" y="266869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Clinic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70141" y="3620729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Clinic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7386007" y="4109579"/>
            <a:ext cx="137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106181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Patient Reported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6"/>
          </p:nvPr>
        </p:nvSpPr>
        <p:spPr>
          <a:xfrm>
            <a:off x="1981200" y="908720"/>
            <a:ext cx="8147050" cy="5040560"/>
          </a:xfrm>
        </p:spPr>
        <p:txBody>
          <a:bodyPr/>
          <a:lstStyle/>
          <a:p>
            <a:r>
              <a:rPr lang="en-US" sz="2400" dirty="0"/>
              <a:t>Clinical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67" y="1354738"/>
            <a:ext cx="1603015" cy="1603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2208" y="1709425"/>
            <a:ext cx="5101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 team review’s clinic list prior to clinic to identify patients who had high symptom complexity on last visit.  They view individual dashboards as required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7212" y="1673705"/>
            <a:ext cx="1426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Before </a:t>
            </a:r>
          </a:p>
          <a:p>
            <a:r>
              <a:rPr lang="en-US" sz="2800" b="1" dirty="0"/>
              <a:t>Clinic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81200" y="2957752"/>
            <a:ext cx="8462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1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36552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Clinic List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Can be run by location, provider, date and time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305436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3220" y="152401"/>
            <a:ext cx="246093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PRE-CLINIC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362201"/>
            <a:ext cx="9144000" cy="35592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6657" y="3069772"/>
            <a:ext cx="1104900" cy="2873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err="1">
                <a:solidFill>
                  <a:schemeClr val="tx1"/>
                </a:solidFill>
              </a:rPr>
              <a:t>xxxxxxxx</a:t>
            </a:r>
            <a:endParaRPr lang="en-US" u="sng" dirty="0">
              <a:solidFill>
                <a:schemeClr val="tx1"/>
              </a:solidFill>
            </a:endParaRPr>
          </a:p>
          <a:p>
            <a:endParaRPr lang="en-US" u="sng" dirty="0">
              <a:solidFill>
                <a:schemeClr val="tx1"/>
              </a:solidFill>
            </a:endParaRPr>
          </a:p>
          <a:p>
            <a:endParaRPr lang="en-US" u="sng" dirty="0">
              <a:solidFill>
                <a:schemeClr val="tx1"/>
              </a:solidFill>
            </a:endParaRPr>
          </a:p>
          <a:p>
            <a:r>
              <a:rPr lang="en-US" u="sng" dirty="0" err="1">
                <a:solidFill>
                  <a:schemeClr val="tx1"/>
                </a:solidFill>
              </a:rPr>
              <a:t>xxxxxxxx</a:t>
            </a:r>
            <a:endParaRPr lang="en-US" u="sng" dirty="0">
              <a:solidFill>
                <a:schemeClr val="tx1"/>
              </a:solidFill>
            </a:endParaRPr>
          </a:p>
          <a:p>
            <a:endParaRPr lang="en-US" u="sng" dirty="0">
              <a:solidFill>
                <a:schemeClr val="tx1"/>
              </a:solidFill>
            </a:endParaRPr>
          </a:p>
          <a:p>
            <a:r>
              <a:rPr lang="en-US" u="sng" dirty="0" err="1">
                <a:solidFill>
                  <a:schemeClr val="tx1"/>
                </a:solidFill>
              </a:rPr>
              <a:t>xxxxxxxx</a:t>
            </a:r>
            <a:endParaRPr lang="en-US" u="sng" dirty="0">
              <a:solidFill>
                <a:schemeClr val="tx1"/>
              </a:solidFill>
            </a:endParaRPr>
          </a:p>
          <a:p>
            <a:r>
              <a:rPr lang="en-US" u="sng" dirty="0" err="1">
                <a:solidFill>
                  <a:schemeClr val="tx1"/>
                </a:solidFill>
              </a:rPr>
              <a:t>xxxxxxxx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69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338" y="228600"/>
            <a:ext cx="717146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Individual PRO Trended </a:t>
            </a:r>
            <a:br>
              <a:rPr lang="en-US" b="1" dirty="0" smtClean="0"/>
            </a:br>
            <a:r>
              <a:rPr lang="en-US" b="1" dirty="0" smtClean="0"/>
              <a:t>Dashboard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1685062" y="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4862" y="850612"/>
            <a:ext cx="234269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Pre-CLINIC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44" y="1453244"/>
            <a:ext cx="8996356" cy="52523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57595" y="1600201"/>
            <a:ext cx="914400" cy="81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78060" y="1700561"/>
            <a:ext cx="433205" cy="9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3454" y="55914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https://www.youtube.com/watch?v=3fCgwVHqs3I&amp;index=13&amp;list=PLi1tOF1I5ZoUFt61X8KxkCGE4PYl92wNB</a:t>
            </a:r>
          </a:p>
        </p:txBody>
      </p:sp>
      <p:pic>
        <p:nvPicPr>
          <p:cNvPr id="2" name="3fCgwVHqs3I"/>
          <p:cNvPicPr>
            <a:picLocks noRot="1" noChangeAspect="1"/>
          </p:cNvPicPr>
          <p:nvPr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1668620" y="560173"/>
            <a:ext cx="8711056" cy="48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18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41994" cy="1143000"/>
          </a:xfrm>
        </p:spPr>
        <p:txBody>
          <a:bodyPr>
            <a:noAutofit/>
          </a:bodyPr>
          <a:lstStyle/>
          <a:p>
            <a:r>
              <a:rPr lang="en-US" sz="4400" b="1" dirty="0"/>
              <a:t>Staff Feedback about Using The dashboard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940" y="1122457"/>
            <a:ext cx="1114451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Ability to view patient symptom history at a glace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Improved capacity for comparing patients current symptoms to concerns at previous clinic visits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Aids in identifying symptom trends and resulted in referrals to other disciplines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Shows patient complexity clearly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Can be used as a “teaching tool” to help patient see why they could benefit from a referral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Allows clinicians to quickly see when a referral has been made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Value add for the future –closed loop referrals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74428"/>
            <a:ext cx="6858000" cy="2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77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Clinical efficiencies: Capturing Symptom Distribution in </a:t>
            </a:r>
            <a:r>
              <a:rPr lang="en-US" sz="4000" b="1" dirty="0">
                <a:solidFill>
                  <a:srgbClr val="0070C0"/>
                </a:solidFill>
              </a:rPr>
              <a:t>C</a:t>
            </a:r>
            <a:r>
              <a:rPr lang="en-US" sz="4000" b="1" dirty="0" smtClean="0">
                <a:solidFill>
                  <a:srgbClr val="0070C0"/>
                </a:solidFill>
              </a:rPr>
              <a:t>linical </a:t>
            </a:r>
            <a:r>
              <a:rPr lang="en-US" sz="4000" b="1" dirty="0">
                <a:solidFill>
                  <a:srgbClr val="0070C0"/>
                </a:solidFill>
              </a:rPr>
              <a:t>E</a:t>
            </a:r>
            <a:r>
              <a:rPr lang="en-US" sz="4000" b="1" dirty="0" smtClean="0">
                <a:solidFill>
                  <a:srgbClr val="0070C0"/>
                </a:solidFill>
              </a:rPr>
              <a:t>nvironments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638738"/>
              </p:ext>
            </p:extLst>
          </p:nvPr>
        </p:nvGraphicFramePr>
        <p:xfrm>
          <a:off x="1527858" y="1730154"/>
          <a:ext cx="4988710" cy="456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4871" y="5102223"/>
            <a:ext cx="1197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Based on 700 chart audits in </a:t>
            </a:r>
            <a:r>
              <a:rPr lang="en-US" sz="1350" dirty="0" err="1"/>
              <a:t>Tx</a:t>
            </a:r>
            <a:r>
              <a:rPr lang="en-US" sz="1350" dirty="0"/>
              <a:t> clinics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43868" y="1730154"/>
            <a:ext cx="4536553" cy="4902139"/>
            <a:chOff x="6076952" y="1917336"/>
            <a:chExt cx="3518609" cy="40834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/>
            <a:srcRect l="27622" t="23252" r="25676" b="24445"/>
            <a:stretch/>
          </p:blipFill>
          <p:spPr>
            <a:xfrm>
              <a:off x="6076952" y="2261509"/>
              <a:ext cx="3518609" cy="3739243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6175685" y="1917336"/>
              <a:ext cx="3321140" cy="34731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300" b="1" dirty="0">
                  <a:solidFill>
                    <a:srgbClr val="0070C0"/>
                  </a:solidFill>
                </a:rPr>
                <a:t>    </a:t>
              </a:r>
              <a:r>
                <a:rPr lang="en-US" sz="2250" b="1" dirty="0">
                  <a:solidFill>
                    <a:srgbClr val="0070C0"/>
                  </a:solidFill>
                </a:rPr>
                <a:t>Symptom Complexity Algorithm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038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3" y="1950983"/>
            <a:ext cx="10579261" cy="4863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789" y="104732"/>
            <a:ext cx="2343150" cy="23526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5939" y="485294"/>
            <a:ext cx="1006997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mild symptom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6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722" y="1292994"/>
            <a:ext cx="5206678" cy="8232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Ambulatory Cancer Services in Alberta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8" descr="mcs-vis-cancer-centre-zone-map"/>
          <p:cNvPicPr>
            <a:picLocks noChangeAspect="1" noChangeArrowheads="1"/>
          </p:cNvPicPr>
          <p:nvPr/>
        </p:nvPicPr>
        <p:blipFill>
          <a:blip r:embed="rId3" cstate="print"/>
          <a:srcRect l="8308" t="14467" r="4448" b="5222"/>
          <a:stretch>
            <a:fillRect/>
          </a:stretch>
        </p:blipFill>
        <p:spPr bwMode="auto">
          <a:xfrm>
            <a:off x="496641" y="25272"/>
            <a:ext cx="4703762" cy="669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05378" y="2513829"/>
            <a:ext cx="6593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Health Region – Alberta Health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CancerControl Alberta (CCA) is a provincial program in AHS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CCA has 17 ambulatory cancer care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Large Tertiary Cancer </a:t>
            </a:r>
            <a:r>
              <a:rPr lang="en-US" dirty="0" err="1"/>
              <a:t>Centres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Tom Baker Cancer Centre (Calgary)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Cross Cancer Institute (Edmonton)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 Regional Cancer </a:t>
            </a:r>
            <a:r>
              <a:rPr lang="en-US" dirty="0" err="1"/>
              <a:t>Centres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Grand Prairie Cancer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Central Alberta Cancer Centre (Red Deer)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Jack </a:t>
            </a:r>
            <a:r>
              <a:rPr lang="en-US" dirty="0" err="1"/>
              <a:t>Ady</a:t>
            </a:r>
            <a:r>
              <a:rPr lang="en-US" dirty="0"/>
              <a:t> Cancer Centre (Lethbridge)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Margery E. </a:t>
            </a:r>
            <a:r>
              <a:rPr lang="en-US" dirty="0" err="1"/>
              <a:t>Yuill</a:t>
            </a:r>
            <a:r>
              <a:rPr lang="en-US" dirty="0"/>
              <a:t> Cancer Centre (</a:t>
            </a:r>
            <a:r>
              <a:rPr lang="en-US" dirty="0" smtClean="0"/>
              <a:t>Medicine </a:t>
            </a:r>
            <a:r>
              <a:rPr lang="en-US" dirty="0"/>
              <a:t>Hat)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 small community infusion clinics distributed across rural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98435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9370" y="582051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moderate symptom complexity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26" y="1750574"/>
            <a:ext cx="10563808" cy="5107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111" y="-60887"/>
            <a:ext cx="2419041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02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6265" y="235008"/>
            <a:ext cx="738175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 symptom complexity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52" y="1673397"/>
            <a:ext cx="10579262" cy="5283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115" y="1"/>
            <a:ext cx="2260232" cy="226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1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04545" y="0"/>
            <a:ext cx="2177143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8745" y="3456801"/>
            <a:ext cx="1996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DIRECT</a:t>
            </a:r>
          </a:p>
          <a:p>
            <a:r>
              <a:rPr lang="en-US" dirty="0"/>
              <a:t>ENTRY OF PROS </a:t>
            </a:r>
          </a:p>
          <a:p>
            <a:r>
              <a:rPr lang="en-US" dirty="0"/>
              <a:t>AT HOME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25694" y="0"/>
            <a:ext cx="2741079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17" y="1210975"/>
            <a:ext cx="1066800" cy="1034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67" y="1648493"/>
            <a:ext cx="1295400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6659" y="3456801"/>
            <a:ext cx="2536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CLINIC PREPARATION</a:t>
            </a:r>
          </a:p>
          <a:p>
            <a:r>
              <a:rPr lang="en-US" dirty="0"/>
              <a:t>PROS ARE REVIEWED</a:t>
            </a:r>
          </a:p>
          <a:p>
            <a:r>
              <a:rPr lang="en-US" dirty="0"/>
              <a:t>BY RN/ONCOLOGIST </a:t>
            </a:r>
          </a:p>
          <a:p>
            <a:r>
              <a:rPr lang="en-US" dirty="0"/>
              <a:t>ALONG SIDE OTHER </a:t>
            </a:r>
          </a:p>
          <a:p>
            <a:r>
              <a:rPr lang="en-US" dirty="0"/>
              <a:t>CLINICAL DATA (BLD WK, </a:t>
            </a:r>
          </a:p>
          <a:p>
            <a:r>
              <a:rPr lang="en-US" dirty="0"/>
              <a:t>TX CYCLE, CT SCANS)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9047" y="228601"/>
            <a:ext cx="1698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 HOME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r="16117"/>
          <a:stretch/>
        </p:blipFill>
        <p:spPr>
          <a:xfrm>
            <a:off x="1853119" y="772201"/>
            <a:ext cx="1524000" cy="255771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440147" y="3315147"/>
            <a:ext cx="509312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68314" y="228601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PRE-CLINIC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10778" y="0"/>
            <a:ext cx="5681222" cy="2362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036164" y="1064633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74724" y="90101"/>
            <a:ext cx="529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SYMPTOM BURDEN GOOD BLOOD WORK NO SCANS TO REVIEW</a:t>
            </a:r>
          </a:p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82" y="854248"/>
            <a:ext cx="1368045" cy="136804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518583" y="2400747"/>
            <a:ext cx="5673417" cy="22474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021574" y="3048544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24848" y="2505776"/>
            <a:ext cx="409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MODERATE SYMPTOM BURDEN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8" y="2835315"/>
            <a:ext cx="1640620" cy="16406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47744" y="3344773"/>
            <a:ext cx="162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IN CLINIC AS SCHEDULED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8583" y="4685488"/>
            <a:ext cx="5673417" cy="21725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5912648" y="5500637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94937" y="4790079"/>
            <a:ext cx="409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SYMPTOM BURDEN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11"/>
          <a:stretch/>
        </p:blipFill>
        <p:spPr>
          <a:xfrm>
            <a:off x="7273214" y="5196699"/>
            <a:ext cx="2143125" cy="15706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647744" y="5162555"/>
            <a:ext cx="2224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DISCUSS </a:t>
            </a:r>
          </a:p>
          <a:p>
            <a:r>
              <a:rPr lang="en-US" sz="1600" dirty="0"/>
              <a:t>SYMTPOM </a:t>
            </a:r>
          </a:p>
          <a:p>
            <a:r>
              <a:rPr lang="en-US" sz="1600" dirty="0"/>
              <a:t>MANAGEMENT </a:t>
            </a:r>
          </a:p>
          <a:p>
            <a:r>
              <a:rPr lang="en-US" sz="1600" dirty="0"/>
              <a:t>PLAN WITH TEAM PRIOR TO CLINIC VISIT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87989" y="767694"/>
            <a:ext cx="1814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</a:t>
            </a:r>
          </a:p>
          <a:p>
            <a:r>
              <a:rPr lang="en-US" dirty="0"/>
              <a:t>CLINIC</a:t>
            </a:r>
          </a:p>
          <a:p>
            <a:r>
              <a:rPr lang="en-US" dirty="0"/>
              <a:t>APPOINTMENT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ALTERNATE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800" y="6125593"/>
            <a:ext cx="5215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CLINIC OPTIMIZATION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0913"/>
            <a:ext cx="1560427" cy="15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8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6" grpId="0" animBg="1"/>
      <p:bldP spid="9" grpId="0"/>
      <p:bldP spid="14" grpId="0"/>
      <p:bldP spid="5" grpId="0" animBg="1"/>
      <p:bldP spid="18" grpId="0"/>
      <p:bldP spid="19" grpId="0" animBg="1"/>
      <p:bldP spid="10" grpId="0" animBg="1"/>
      <p:bldP spid="20" grpId="0"/>
      <p:bldP spid="23" grpId="0" animBg="1"/>
      <p:bldP spid="22" grpId="0" animBg="1"/>
      <p:bldP spid="24" grpId="0"/>
      <p:bldP spid="26" grpId="0"/>
      <p:bldP spid="27" grpId="0" animBg="1"/>
      <p:bldP spid="28" grpId="0" animBg="1"/>
      <p:bldP spid="29" grpId="0"/>
      <p:bldP spid="31" grpId="0"/>
      <p:bldP spid="32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tient provider conversation ic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46" y="2812082"/>
            <a:ext cx="2217651" cy="16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Patient Reported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6"/>
          </p:nvPr>
        </p:nvSpPr>
        <p:spPr>
          <a:xfrm>
            <a:off x="1981200" y="908720"/>
            <a:ext cx="8147050" cy="5040560"/>
          </a:xfrm>
        </p:spPr>
        <p:txBody>
          <a:bodyPr/>
          <a:lstStyle/>
          <a:p>
            <a:r>
              <a:rPr lang="en-US" sz="2400" dirty="0"/>
              <a:t>Clinical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67" y="1354738"/>
            <a:ext cx="1603015" cy="1603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2208" y="1709425"/>
            <a:ext cx="5101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 team review’s clinic list prior to clinic to identify patients who had high symptom complexity on last visit.  They view individual dashboards as required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7212" y="1673705"/>
            <a:ext cx="1426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Before </a:t>
            </a:r>
          </a:p>
          <a:p>
            <a:r>
              <a:rPr lang="en-US" sz="2800" b="1" dirty="0"/>
              <a:t>Clinic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7142" y="3251065"/>
            <a:ext cx="1271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 </a:t>
            </a:r>
          </a:p>
          <a:p>
            <a:r>
              <a:rPr lang="en-US" sz="2800" b="1" dirty="0"/>
              <a:t>Clinic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7944" y="3035300"/>
            <a:ext cx="5119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receives print out of their trended symptom report at check in.  Brings it into the clinic, where it is used as a conversation tool between patient and care team to identify areas where symptom management is required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81200" y="2957752"/>
            <a:ext cx="8462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27212" y="4510924"/>
            <a:ext cx="8462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24200" y="44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Your Symptom Tracking </a:t>
            </a:r>
            <a:br>
              <a:rPr lang="en-US" sz="4000" b="1" dirty="0"/>
            </a:br>
            <a:r>
              <a:rPr lang="en-US" sz="4000" b="1" dirty="0"/>
              <a:t>Report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Patient friendly trended dashboard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44116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3220" y="152401"/>
            <a:ext cx="214353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IN-CLINIC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30829" y="1828800"/>
            <a:ext cx="6248400" cy="4604084"/>
            <a:chOff x="206829" y="1828800"/>
            <a:chExt cx="6248400" cy="4604084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t="1104" r="12193" b="2462"/>
            <a:stretch/>
          </p:blipFill>
          <p:spPr>
            <a:xfrm>
              <a:off x="206829" y="1828800"/>
              <a:ext cx="6248400" cy="46040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2362199" y="1857152"/>
              <a:ext cx="827315" cy="276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/>
          <p:nvPr/>
        </p:nvPicPr>
        <p:blipFill rotWithShape="1">
          <a:blip r:embed="rId3"/>
          <a:srcRect l="-1070" t="4491" r="57033" b="72297"/>
          <a:stretch/>
        </p:blipFill>
        <p:spPr>
          <a:xfrm>
            <a:off x="7696200" y="1524000"/>
            <a:ext cx="2819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797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8037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Patient Feedback about “Your Symptom Tracking Report”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036" y="1978117"/>
            <a:ext cx="67120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Direct feedback was gathered from </a:t>
            </a:r>
            <a:r>
              <a:rPr lang="en-US" sz="2000" dirty="0" smtClean="0"/>
              <a:t>patients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Patients reported that the dashboard helped them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Recognize how their concerns have changed over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where they need more help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talk to the healthcare team about symptoms they are having difficulty managing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Patients who got a follow up phone call (second phase of POC) found that very valuable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majority of patients surveyed found the dashboard very helpful at home/after the clinic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50" y="2409937"/>
            <a:ext cx="4102994" cy="3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2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4"/>
          <a:stretch/>
        </p:blipFill>
        <p:spPr>
          <a:xfrm>
            <a:off x="3398355" y="4293097"/>
            <a:ext cx="1943853" cy="1728192"/>
          </a:xfrm>
          <a:prstGeom prst="rect">
            <a:avLst/>
          </a:prstGeom>
        </p:spPr>
      </p:pic>
      <p:pic>
        <p:nvPicPr>
          <p:cNvPr id="1026" name="Picture 2" descr="Image result for patient provider conversation ic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46" y="2812082"/>
            <a:ext cx="2217651" cy="16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Patient Reported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6"/>
          </p:nvPr>
        </p:nvSpPr>
        <p:spPr>
          <a:xfrm>
            <a:off x="1981200" y="908720"/>
            <a:ext cx="8147050" cy="5040560"/>
          </a:xfrm>
        </p:spPr>
        <p:txBody>
          <a:bodyPr/>
          <a:lstStyle/>
          <a:p>
            <a:r>
              <a:rPr lang="en-US" sz="2400" dirty="0"/>
              <a:t>Clinical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67" y="1354738"/>
            <a:ext cx="1603015" cy="1603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2208" y="1709425"/>
            <a:ext cx="5101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 team review’s clinic list prior to clinic to identify patients who had high symptom complexity on last visit.  They view individual dashboards as required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7212" y="1673705"/>
            <a:ext cx="1426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Before </a:t>
            </a:r>
          </a:p>
          <a:p>
            <a:r>
              <a:rPr lang="en-US" sz="2800" b="1" dirty="0"/>
              <a:t>Clinic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7142" y="3251065"/>
            <a:ext cx="1271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 </a:t>
            </a:r>
          </a:p>
          <a:p>
            <a:r>
              <a:rPr lang="en-US" sz="2800" b="1" dirty="0"/>
              <a:t>Clinic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7944" y="3035300"/>
            <a:ext cx="5119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receives print out of their trended symptom report at check in.  Brings it into the clinic, where it is used as a conversation tool between patient and care team to identify areas where symptom management is required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9095" y="4828426"/>
            <a:ext cx="1271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After </a:t>
            </a:r>
          </a:p>
          <a:p>
            <a:r>
              <a:rPr lang="en-US" sz="2800" b="1" dirty="0"/>
              <a:t>Clinic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8570" y="4748951"/>
            <a:ext cx="5119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Symptom management referrals made by clinic team can be made electronically with a single click.  Allied health care team and visualize the individual patient symptom trends and other associated information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81200" y="2957752"/>
            <a:ext cx="8462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27212" y="4510924"/>
            <a:ext cx="8462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6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2476983" y="1088019"/>
            <a:ext cx="7627715" cy="4919241"/>
          </a:xfrm>
          <a:prstGeom prst="triangle">
            <a:avLst>
              <a:gd name="adj" fmla="val 48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2021" y="2515593"/>
            <a:ext cx="563789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ts val="2500"/>
              </a:lnSpc>
              <a:spcAft>
                <a:spcPts val="600"/>
              </a:spcAft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Improve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patient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experience</a:t>
            </a:r>
          </a:p>
          <a:p>
            <a:pPr marL="285750" indent="-285750" algn="ctr">
              <a:lnSpc>
                <a:spcPts val="2500"/>
              </a:lnSpc>
              <a:spcAft>
                <a:spcPts val="600"/>
              </a:spcAft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 algn="ctr">
              <a:lnSpc>
                <a:spcPts val="2500"/>
              </a:lnSpc>
              <a:spcAft>
                <a:spcPts val="600"/>
              </a:spcAft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Improve symptom management</a:t>
            </a:r>
          </a:p>
          <a:p>
            <a:pPr marL="285750" indent="-285750" algn="ctr">
              <a:lnSpc>
                <a:spcPts val="2500"/>
              </a:lnSpc>
              <a:spcAft>
                <a:spcPts val="600"/>
              </a:spcAft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 algn="ctr">
              <a:lnSpc>
                <a:spcPts val="2500"/>
              </a:lnSpc>
              <a:spcAft>
                <a:spcPts val="600"/>
              </a:spcAft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Improve clinical efficiencies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72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Discussion/Questions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94" y="1417638"/>
            <a:ext cx="8393611" cy="524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9440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10" y="154654"/>
            <a:ext cx="10662806" cy="1609344"/>
          </a:xfrm>
        </p:spPr>
        <p:txBody>
          <a:bodyPr/>
          <a:lstStyle/>
          <a:p>
            <a:r>
              <a:rPr lang="en-US" dirty="0"/>
              <a:t>Balancing the General and the Unique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2087833"/>
              </p:ext>
            </p:extLst>
          </p:nvPr>
        </p:nvGraphicFramePr>
        <p:xfrm>
          <a:off x="2278579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737" y="4549676"/>
            <a:ext cx="2035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things facilitate effective coping, while others do not.  The negative items if unmitigated can cause Distress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477003" y="5461522"/>
            <a:ext cx="6301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55082" y="6249481"/>
            <a:ext cx="14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NCCN, 2010</a:t>
            </a:r>
          </a:p>
        </p:txBody>
      </p:sp>
    </p:spTree>
    <p:extLst>
      <p:ext uri="{BB962C8B-B14F-4D97-AF65-F5344CB8AC3E}">
        <p14:creationId xmlns:p14="http://schemas.microsoft.com/office/powerpoint/2010/main" val="29363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is not a constant, nor is the cancer experience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3993"/>
              </p:ext>
            </p:extLst>
          </p:nvPr>
        </p:nvGraphicFramePr>
        <p:xfrm>
          <a:off x="270456" y="1493949"/>
          <a:ext cx="11372045" cy="536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69553" y="6272630"/>
            <a:ext cx="241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Howell &amp; Olsen, 2011</a:t>
            </a:r>
          </a:p>
        </p:txBody>
      </p:sp>
    </p:spTree>
    <p:extLst>
      <p:ext uri="{BB962C8B-B14F-4D97-AF65-F5344CB8AC3E}">
        <p14:creationId xmlns:p14="http://schemas.microsoft.com/office/powerpoint/2010/main" val="176891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207"/>
            <a:ext cx="5511256" cy="1609344"/>
          </a:xfrm>
        </p:spPr>
        <p:txBody>
          <a:bodyPr/>
          <a:lstStyle/>
          <a:p>
            <a:r>
              <a:rPr lang="en-US" dirty="0"/>
              <a:t>The Goal: A Person Centred Experience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4488654"/>
              </p:ext>
            </p:extLst>
          </p:nvPr>
        </p:nvGraphicFramePr>
        <p:xfrm>
          <a:off x="1004553" y="317207"/>
          <a:ext cx="12222050" cy="668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5866409" y="2588821"/>
            <a:ext cx="2543493" cy="19594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27312" y="3059048"/>
            <a:ext cx="2382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received timely </a:t>
            </a:r>
          </a:p>
          <a:p>
            <a:pPr algn="ctr"/>
            <a:r>
              <a:rPr lang="en-US" dirty="0"/>
              <a:t>access to evidence informed cancer treatment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6765" y="6334539"/>
            <a:ext cx="123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NHS, 2014</a:t>
            </a:r>
          </a:p>
        </p:txBody>
      </p:sp>
    </p:spTree>
    <p:extLst>
      <p:ext uri="{BB962C8B-B14F-4D97-AF65-F5344CB8AC3E}">
        <p14:creationId xmlns:p14="http://schemas.microsoft.com/office/powerpoint/2010/main" val="107076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447756"/>
              </p:ext>
            </p:extLst>
          </p:nvPr>
        </p:nvGraphicFramePr>
        <p:xfrm>
          <a:off x="110394" y="1619250"/>
          <a:ext cx="8153400" cy="470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4547" y="144471"/>
            <a:ext cx="10864977" cy="1609344"/>
          </a:xfrm>
        </p:spPr>
        <p:txBody>
          <a:bodyPr>
            <a:normAutofit/>
          </a:bodyPr>
          <a:lstStyle/>
          <a:p>
            <a:r>
              <a:rPr lang="en-US" b="1" dirty="0"/>
              <a:t>How to Enable A Person Centred Experience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892671" y="3603735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56508" y="3350751"/>
            <a:ext cx="19812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Improved communication and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4755" y="6398441"/>
            <a:ext cx="1906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Epstein &amp; Street, 2007</a:t>
            </a:r>
          </a:p>
        </p:txBody>
      </p:sp>
    </p:spTree>
    <p:extLst>
      <p:ext uri="{BB962C8B-B14F-4D97-AF65-F5344CB8AC3E}">
        <p14:creationId xmlns:p14="http://schemas.microsoft.com/office/powerpoint/2010/main" val="106480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887"/>
          <a:stretch/>
        </p:blipFill>
        <p:spPr>
          <a:xfrm>
            <a:off x="1800954" y="615861"/>
            <a:ext cx="10696223" cy="624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86" y="354004"/>
            <a:ext cx="6208538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Essential Component: </a:t>
            </a:r>
            <a:br>
              <a:rPr lang="en-US" dirty="0"/>
            </a:br>
            <a:r>
              <a:rPr lang="en-US" dirty="0"/>
              <a:t>Person Centred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22541" y="6387548"/>
            <a:ext cx="246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Epstein &amp; Street, 2007</a:t>
            </a:r>
          </a:p>
        </p:txBody>
      </p:sp>
    </p:spTree>
    <p:extLst>
      <p:ext uri="{BB962C8B-B14F-4D97-AF65-F5344CB8AC3E}">
        <p14:creationId xmlns:p14="http://schemas.microsoft.com/office/powerpoint/2010/main" val="166475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72748" y="6488668"/>
            <a:ext cx="246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Epstein &amp; Street, 2007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8294" y="470502"/>
            <a:ext cx="442842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Clinician Communication </a:t>
            </a:r>
            <a:r>
              <a:rPr lang="en-GB" dirty="0"/>
              <a:t>behaviours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45479" y="470502"/>
            <a:ext cx="442842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Patient/Family Communication </a:t>
            </a:r>
          </a:p>
          <a:p>
            <a:r>
              <a:rPr lang="en-US" dirty="0"/>
              <a:t>behaviors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5282"/>
          <a:stretch/>
        </p:blipFill>
        <p:spPr>
          <a:xfrm>
            <a:off x="2661509" y="2182325"/>
            <a:ext cx="6967939" cy="4058222"/>
          </a:xfrm>
          <a:prstGeom prst="rect">
            <a:avLst/>
          </a:prstGeom>
        </p:spPr>
      </p:pic>
      <p:sp>
        <p:nvSpPr>
          <p:cNvPr id="3" name="12-Point Star 2"/>
          <p:cNvSpPr/>
          <p:nvPr/>
        </p:nvSpPr>
        <p:spPr>
          <a:xfrm>
            <a:off x="9193454" y="1275174"/>
            <a:ext cx="2228045" cy="243410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Activated Patient</a:t>
            </a:r>
          </a:p>
        </p:txBody>
      </p:sp>
      <p:sp>
        <p:nvSpPr>
          <p:cNvPr id="9" name="12-Point Star 8"/>
          <p:cNvSpPr/>
          <p:nvPr/>
        </p:nvSpPr>
        <p:spPr>
          <a:xfrm>
            <a:off x="613978" y="4185292"/>
            <a:ext cx="2228045" cy="243410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 </a:t>
            </a:r>
            <a:r>
              <a:rPr lang="en-US" dirty="0" err="1"/>
              <a:t>Centred</a:t>
            </a:r>
            <a:r>
              <a:rPr lang="en-US" dirty="0"/>
              <a:t> Clinician</a:t>
            </a:r>
          </a:p>
        </p:txBody>
      </p:sp>
    </p:spTree>
    <p:extLst>
      <p:ext uri="{BB962C8B-B14F-4D97-AF65-F5344CB8AC3E}">
        <p14:creationId xmlns:p14="http://schemas.microsoft.com/office/powerpoint/2010/main" val="657779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766</TotalTime>
  <Words>1590</Words>
  <Application>Microsoft Macintosh PowerPoint</Application>
  <PresentationFormat>Custom</PresentationFormat>
  <Paragraphs>262</Paragraphs>
  <Slides>38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Wood Type</vt:lpstr>
      <vt:lpstr>PowerPoint Presentation</vt:lpstr>
      <vt:lpstr>The Reality of Cancer in Alberta </vt:lpstr>
      <vt:lpstr>Ambulatory Cancer Services in Alberta </vt:lpstr>
      <vt:lpstr>Balancing the General and the Unique</vt:lpstr>
      <vt:lpstr>distress is not a constant, nor is the cancer experience</vt:lpstr>
      <vt:lpstr>The Goal: A Person Centred Experience</vt:lpstr>
      <vt:lpstr>How to Enable A Person Centred Experience</vt:lpstr>
      <vt:lpstr>Essential Component:  Person Centred Communication</vt:lpstr>
      <vt:lpstr>PowerPoint Presentation</vt:lpstr>
      <vt:lpstr>What ARE Patient Reported Outcomes?</vt:lpstr>
      <vt:lpstr>Patient Reported Outcomes: An Important Tool</vt:lpstr>
      <vt:lpstr>Improve Symptom Management and Clinical Outcomes</vt:lpstr>
      <vt:lpstr>Patient Reported Outcomes: A Key Driver</vt:lpstr>
      <vt:lpstr>The Truth of It…</vt:lpstr>
      <vt:lpstr>PowerPoint Presentation</vt:lpstr>
      <vt:lpstr>Collecting PROs in CCA</vt:lpstr>
      <vt:lpstr>PowerPoint Presentation</vt:lpstr>
      <vt:lpstr>Enhancing the Impact by Improving Clinical Usability</vt:lpstr>
      <vt:lpstr>Current Hybrid approach</vt:lpstr>
      <vt:lpstr>Current status</vt:lpstr>
      <vt:lpstr>PRO trends: Prostate Patients in last Quarter</vt:lpstr>
      <vt:lpstr>Current Hybrid approach</vt:lpstr>
      <vt:lpstr>PowerPoint Presentation</vt:lpstr>
      <vt:lpstr>Clinic List Can be run by location, provider, date and time</vt:lpstr>
      <vt:lpstr>Individual PRO Trended  Dashboard</vt:lpstr>
      <vt:lpstr>PowerPoint Presentation</vt:lpstr>
      <vt:lpstr>Staff Feedback about Using The dashboard</vt:lpstr>
      <vt:lpstr>Clinical efficiencies: Capturing Symptom Distribution in Clinical Environments</vt:lpstr>
      <vt:lpstr>mild symptom complexity</vt:lpstr>
      <vt:lpstr>moderate symptom complexity</vt:lpstr>
      <vt:lpstr>high symptom complexity</vt:lpstr>
      <vt:lpstr>PowerPoint Presentation</vt:lpstr>
      <vt:lpstr>PowerPoint Presentation</vt:lpstr>
      <vt:lpstr>Your Symptom Tracking  Report Patient friendly trended dashboard</vt:lpstr>
      <vt:lpstr>Patient Feedback about “Your Symptom Tracking Report”</vt:lpstr>
      <vt:lpstr>PowerPoint Presentation</vt:lpstr>
      <vt:lpstr>Outcomes</vt:lpstr>
      <vt:lpstr>Discussion/Questions</vt:lpstr>
    </vt:vector>
  </TitlesOfParts>
  <Company>Alberta Health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Centred Experience</dc:title>
  <dc:creator>Linda Watson (CCA)</dc:creator>
  <cp:lastModifiedBy>Brad Sterling</cp:lastModifiedBy>
  <cp:revision>53</cp:revision>
  <dcterms:created xsi:type="dcterms:W3CDTF">2018-06-17T20:35:07Z</dcterms:created>
  <dcterms:modified xsi:type="dcterms:W3CDTF">2019-04-10T02:51:48Z</dcterms:modified>
</cp:coreProperties>
</file>